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59" r:id="rId7"/>
    <p:sldId id="260" r:id="rId8"/>
    <p:sldId id="263" r:id="rId9"/>
    <p:sldId id="262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951ED-BD05-422A-91FF-3F68C98738C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AD01DF-5721-49F1-B957-CD901CF0AF8A}">
      <dgm:prSet/>
      <dgm:spPr/>
      <dgm:t>
        <a:bodyPr/>
        <a:lstStyle/>
        <a:p>
          <a:r>
            <a:rPr lang="nl-NL"/>
            <a:t>Periodeplanning</a:t>
          </a:r>
          <a:endParaRPr lang="en-US"/>
        </a:p>
      </dgm:t>
    </dgm:pt>
    <dgm:pt modelId="{1CA580CE-AB7D-4D9F-BE08-715175D30CA7}" type="parTrans" cxnId="{B6F4F43E-6C42-4BDB-BA20-0E1634FE6F69}">
      <dgm:prSet/>
      <dgm:spPr/>
      <dgm:t>
        <a:bodyPr/>
        <a:lstStyle/>
        <a:p>
          <a:endParaRPr lang="en-US"/>
        </a:p>
      </dgm:t>
    </dgm:pt>
    <dgm:pt modelId="{AAD35D20-04BA-46D5-92EA-06DB964AA72D}" type="sibTrans" cxnId="{B6F4F43E-6C42-4BDB-BA20-0E1634FE6F69}">
      <dgm:prSet/>
      <dgm:spPr/>
      <dgm:t>
        <a:bodyPr/>
        <a:lstStyle/>
        <a:p>
          <a:endParaRPr lang="en-US"/>
        </a:p>
      </dgm:t>
    </dgm:pt>
    <dgm:pt modelId="{650E54F5-7A59-4F96-8F98-C63F3A43065F}">
      <dgm:prSet/>
      <dgm:spPr/>
      <dgm:t>
        <a:bodyPr/>
        <a:lstStyle/>
        <a:p>
          <a:r>
            <a:rPr lang="nl-NL"/>
            <a:t>Begrip pathologie</a:t>
          </a:r>
          <a:endParaRPr lang="en-US"/>
        </a:p>
      </dgm:t>
    </dgm:pt>
    <dgm:pt modelId="{56EB4B81-C456-4674-AB39-DD9E9C1FC117}" type="parTrans" cxnId="{EDA849DA-4BB3-48E6-887F-27C3EECD2517}">
      <dgm:prSet/>
      <dgm:spPr/>
      <dgm:t>
        <a:bodyPr/>
        <a:lstStyle/>
        <a:p>
          <a:endParaRPr lang="en-US"/>
        </a:p>
      </dgm:t>
    </dgm:pt>
    <dgm:pt modelId="{13834B3F-12F3-45CE-83A2-547B1887C0C4}" type="sibTrans" cxnId="{EDA849DA-4BB3-48E6-887F-27C3EECD2517}">
      <dgm:prSet/>
      <dgm:spPr/>
      <dgm:t>
        <a:bodyPr/>
        <a:lstStyle/>
        <a:p>
          <a:endParaRPr lang="en-US"/>
        </a:p>
      </dgm:t>
    </dgm:pt>
    <dgm:pt modelId="{B61BE390-C9DA-486F-B88A-88FDBFEB9414}">
      <dgm:prSet/>
      <dgm:spPr/>
      <dgm:t>
        <a:bodyPr/>
        <a:lstStyle/>
        <a:p>
          <a:r>
            <a:rPr lang="nl-NL"/>
            <a:t>Het vak GZK-pathologie</a:t>
          </a:r>
          <a:endParaRPr lang="en-US"/>
        </a:p>
      </dgm:t>
    </dgm:pt>
    <dgm:pt modelId="{8E3BCAA5-9CCE-43B7-AB83-E9F516FCFFD5}" type="parTrans" cxnId="{1C5DB2EB-C516-41F0-B8D2-23DF4E9A6128}">
      <dgm:prSet/>
      <dgm:spPr/>
      <dgm:t>
        <a:bodyPr/>
        <a:lstStyle/>
        <a:p>
          <a:endParaRPr lang="en-US"/>
        </a:p>
      </dgm:t>
    </dgm:pt>
    <dgm:pt modelId="{469FCFB7-FC34-4DBB-A20D-5401458DA208}" type="sibTrans" cxnId="{1C5DB2EB-C516-41F0-B8D2-23DF4E9A6128}">
      <dgm:prSet/>
      <dgm:spPr/>
      <dgm:t>
        <a:bodyPr/>
        <a:lstStyle/>
        <a:p>
          <a:endParaRPr lang="en-US"/>
        </a:p>
      </dgm:t>
    </dgm:pt>
    <dgm:pt modelId="{DAB1ADDB-FD49-4D8E-8BD6-A053DC5D1F8C}">
      <dgm:prSet/>
      <dgm:spPr/>
      <dgm:t>
        <a:bodyPr/>
        <a:lstStyle/>
        <a:p>
          <a:r>
            <a:rPr lang="nl-NL" dirty="0"/>
            <a:t>Begrippen stoornis, beperking, handicap, ziekte en aandoening</a:t>
          </a:r>
          <a:endParaRPr lang="en-US" dirty="0"/>
        </a:p>
      </dgm:t>
    </dgm:pt>
    <dgm:pt modelId="{0C4A97F9-B5F5-46AA-82A6-20213FC303D9}" type="parTrans" cxnId="{FE5DE63A-93DE-495C-B7E2-D42F27E87118}">
      <dgm:prSet/>
      <dgm:spPr/>
      <dgm:t>
        <a:bodyPr/>
        <a:lstStyle/>
        <a:p>
          <a:endParaRPr lang="en-US"/>
        </a:p>
      </dgm:t>
    </dgm:pt>
    <dgm:pt modelId="{0ECE798A-B4D2-417E-BDC1-D9A3A9C8572C}" type="sibTrans" cxnId="{FE5DE63A-93DE-495C-B7E2-D42F27E87118}">
      <dgm:prSet/>
      <dgm:spPr/>
      <dgm:t>
        <a:bodyPr/>
        <a:lstStyle/>
        <a:p>
          <a:endParaRPr lang="en-US"/>
        </a:p>
      </dgm:t>
    </dgm:pt>
    <dgm:pt modelId="{9243AC55-FBFB-4B17-9F18-B58D0A6A53FD}">
      <dgm:prSet/>
      <dgm:spPr/>
      <dgm:t>
        <a:bodyPr/>
        <a:lstStyle/>
        <a:p>
          <a:r>
            <a:rPr lang="nl-NL"/>
            <a:t>Verwerkingsopdrachten maken </a:t>
          </a:r>
          <a:endParaRPr lang="en-US"/>
        </a:p>
      </dgm:t>
    </dgm:pt>
    <dgm:pt modelId="{4A6F1B1C-DB0A-4AD2-8959-B941788765B3}" type="parTrans" cxnId="{DC620AFA-11E2-46CA-AA85-96DFA2367A0E}">
      <dgm:prSet/>
      <dgm:spPr/>
      <dgm:t>
        <a:bodyPr/>
        <a:lstStyle/>
        <a:p>
          <a:endParaRPr lang="en-US"/>
        </a:p>
      </dgm:t>
    </dgm:pt>
    <dgm:pt modelId="{310055C7-7D26-4E66-953A-0F15BC8B59EC}" type="sibTrans" cxnId="{DC620AFA-11E2-46CA-AA85-96DFA2367A0E}">
      <dgm:prSet/>
      <dgm:spPr/>
      <dgm:t>
        <a:bodyPr/>
        <a:lstStyle/>
        <a:p>
          <a:endParaRPr lang="en-US"/>
        </a:p>
      </dgm:t>
    </dgm:pt>
    <dgm:pt modelId="{E3D9857C-F2E8-4D60-AD93-BF19FD41C400}" type="pres">
      <dgm:prSet presAssocID="{49D951ED-BD05-422A-91FF-3F68C98738CF}" presName="linear" presStyleCnt="0">
        <dgm:presLayoutVars>
          <dgm:animLvl val="lvl"/>
          <dgm:resizeHandles val="exact"/>
        </dgm:presLayoutVars>
      </dgm:prSet>
      <dgm:spPr/>
    </dgm:pt>
    <dgm:pt modelId="{B2842943-ED03-4D76-B70A-125C5390188C}" type="pres">
      <dgm:prSet presAssocID="{4BAD01DF-5721-49F1-B957-CD901CF0AF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C1342F-A68E-44E8-B026-8B061FE41AF9}" type="pres">
      <dgm:prSet presAssocID="{AAD35D20-04BA-46D5-92EA-06DB964AA72D}" presName="spacer" presStyleCnt="0"/>
      <dgm:spPr/>
    </dgm:pt>
    <dgm:pt modelId="{B7F80B05-7AB1-49AC-B9E4-5B72A0633CDE}" type="pres">
      <dgm:prSet presAssocID="{650E54F5-7A59-4F96-8F98-C63F3A43065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83D89A-3AA5-42FC-99DE-DA86DD0873B1}" type="pres">
      <dgm:prSet presAssocID="{13834B3F-12F3-45CE-83A2-547B1887C0C4}" presName="spacer" presStyleCnt="0"/>
      <dgm:spPr/>
    </dgm:pt>
    <dgm:pt modelId="{098D3397-979C-4FEF-BBE0-92BEA0414FE3}" type="pres">
      <dgm:prSet presAssocID="{B61BE390-C9DA-486F-B88A-88FDBFEB941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555F58-2974-4B8F-8976-600497A3236A}" type="pres">
      <dgm:prSet presAssocID="{469FCFB7-FC34-4DBB-A20D-5401458DA208}" presName="spacer" presStyleCnt="0"/>
      <dgm:spPr/>
    </dgm:pt>
    <dgm:pt modelId="{A7087FB4-017A-4829-BABC-15EA0A7542C4}" type="pres">
      <dgm:prSet presAssocID="{DAB1ADDB-FD49-4D8E-8BD6-A053DC5D1F8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0EB1CC7-0990-4CB0-A664-78C35AD125BF}" type="pres">
      <dgm:prSet presAssocID="{0ECE798A-B4D2-417E-BDC1-D9A3A9C8572C}" presName="spacer" presStyleCnt="0"/>
      <dgm:spPr/>
    </dgm:pt>
    <dgm:pt modelId="{906C8E10-438D-40B0-AAFC-AC04B54FF632}" type="pres">
      <dgm:prSet presAssocID="{9243AC55-FBFB-4B17-9F18-B58D0A6A53F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F4F002D-C348-49D4-A47E-C4A797F40C16}" type="presOf" srcId="{9243AC55-FBFB-4B17-9F18-B58D0A6A53FD}" destId="{906C8E10-438D-40B0-AAFC-AC04B54FF632}" srcOrd="0" destOrd="0" presId="urn:microsoft.com/office/officeart/2005/8/layout/vList2"/>
    <dgm:cxn modelId="{FE5DE63A-93DE-495C-B7E2-D42F27E87118}" srcId="{49D951ED-BD05-422A-91FF-3F68C98738CF}" destId="{DAB1ADDB-FD49-4D8E-8BD6-A053DC5D1F8C}" srcOrd="3" destOrd="0" parTransId="{0C4A97F9-B5F5-46AA-82A6-20213FC303D9}" sibTransId="{0ECE798A-B4D2-417E-BDC1-D9A3A9C8572C}"/>
    <dgm:cxn modelId="{B6F4F43E-6C42-4BDB-BA20-0E1634FE6F69}" srcId="{49D951ED-BD05-422A-91FF-3F68C98738CF}" destId="{4BAD01DF-5721-49F1-B957-CD901CF0AF8A}" srcOrd="0" destOrd="0" parTransId="{1CA580CE-AB7D-4D9F-BE08-715175D30CA7}" sibTransId="{AAD35D20-04BA-46D5-92EA-06DB964AA72D}"/>
    <dgm:cxn modelId="{AF60E977-414A-4C5B-954E-123E3B25F190}" type="presOf" srcId="{B61BE390-C9DA-486F-B88A-88FDBFEB9414}" destId="{098D3397-979C-4FEF-BBE0-92BEA0414FE3}" srcOrd="0" destOrd="0" presId="urn:microsoft.com/office/officeart/2005/8/layout/vList2"/>
    <dgm:cxn modelId="{7EA4EA97-EC33-4DE3-8811-B2DFF03C0A40}" type="presOf" srcId="{4BAD01DF-5721-49F1-B957-CD901CF0AF8A}" destId="{B2842943-ED03-4D76-B70A-125C5390188C}" srcOrd="0" destOrd="0" presId="urn:microsoft.com/office/officeart/2005/8/layout/vList2"/>
    <dgm:cxn modelId="{895666A9-4D7A-4439-AF5A-A0F040A6CD9C}" type="presOf" srcId="{650E54F5-7A59-4F96-8F98-C63F3A43065F}" destId="{B7F80B05-7AB1-49AC-B9E4-5B72A0633CDE}" srcOrd="0" destOrd="0" presId="urn:microsoft.com/office/officeart/2005/8/layout/vList2"/>
    <dgm:cxn modelId="{CCA90FAC-3BF7-4013-83F7-28EBCD838723}" type="presOf" srcId="{49D951ED-BD05-422A-91FF-3F68C98738CF}" destId="{E3D9857C-F2E8-4D60-AD93-BF19FD41C400}" srcOrd="0" destOrd="0" presId="urn:microsoft.com/office/officeart/2005/8/layout/vList2"/>
    <dgm:cxn modelId="{1F0B7CCC-71C6-4F4B-B879-362BBB2DE7F4}" type="presOf" srcId="{DAB1ADDB-FD49-4D8E-8BD6-A053DC5D1F8C}" destId="{A7087FB4-017A-4829-BABC-15EA0A7542C4}" srcOrd="0" destOrd="0" presId="urn:microsoft.com/office/officeart/2005/8/layout/vList2"/>
    <dgm:cxn modelId="{EDA849DA-4BB3-48E6-887F-27C3EECD2517}" srcId="{49D951ED-BD05-422A-91FF-3F68C98738CF}" destId="{650E54F5-7A59-4F96-8F98-C63F3A43065F}" srcOrd="1" destOrd="0" parTransId="{56EB4B81-C456-4674-AB39-DD9E9C1FC117}" sibTransId="{13834B3F-12F3-45CE-83A2-547B1887C0C4}"/>
    <dgm:cxn modelId="{1C5DB2EB-C516-41F0-B8D2-23DF4E9A6128}" srcId="{49D951ED-BD05-422A-91FF-3F68C98738CF}" destId="{B61BE390-C9DA-486F-B88A-88FDBFEB9414}" srcOrd="2" destOrd="0" parTransId="{8E3BCAA5-9CCE-43B7-AB83-E9F516FCFFD5}" sibTransId="{469FCFB7-FC34-4DBB-A20D-5401458DA208}"/>
    <dgm:cxn modelId="{DC620AFA-11E2-46CA-AA85-96DFA2367A0E}" srcId="{49D951ED-BD05-422A-91FF-3F68C98738CF}" destId="{9243AC55-FBFB-4B17-9F18-B58D0A6A53FD}" srcOrd="4" destOrd="0" parTransId="{4A6F1B1C-DB0A-4AD2-8959-B941788765B3}" sibTransId="{310055C7-7D26-4E66-953A-0F15BC8B59EC}"/>
    <dgm:cxn modelId="{2D09FACF-FCF6-4503-A0E2-FD96855AD1B6}" type="presParOf" srcId="{E3D9857C-F2E8-4D60-AD93-BF19FD41C400}" destId="{B2842943-ED03-4D76-B70A-125C5390188C}" srcOrd="0" destOrd="0" presId="urn:microsoft.com/office/officeart/2005/8/layout/vList2"/>
    <dgm:cxn modelId="{B6CC0FC7-7A77-4BCD-B204-9E7BF0EDB057}" type="presParOf" srcId="{E3D9857C-F2E8-4D60-AD93-BF19FD41C400}" destId="{8EC1342F-A68E-44E8-B026-8B061FE41AF9}" srcOrd="1" destOrd="0" presId="urn:microsoft.com/office/officeart/2005/8/layout/vList2"/>
    <dgm:cxn modelId="{22467E0C-DABE-471B-A7E5-38FE8FD20066}" type="presParOf" srcId="{E3D9857C-F2E8-4D60-AD93-BF19FD41C400}" destId="{B7F80B05-7AB1-49AC-B9E4-5B72A0633CDE}" srcOrd="2" destOrd="0" presId="urn:microsoft.com/office/officeart/2005/8/layout/vList2"/>
    <dgm:cxn modelId="{456441A4-6A7B-4267-A0EA-55E8E90321AF}" type="presParOf" srcId="{E3D9857C-F2E8-4D60-AD93-BF19FD41C400}" destId="{FF83D89A-3AA5-42FC-99DE-DA86DD0873B1}" srcOrd="3" destOrd="0" presId="urn:microsoft.com/office/officeart/2005/8/layout/vList2"/>
    <dgm:cxn modelId="{27EBD8E8-F355-4B7C-9B84-A07F43E6CCB1}" type="presParOf" srcId="{E3D9857C-F2E8-4D60-AD93-BF19FD41C400}" destId="{098D3397-979C-4FEF-BBE0-92BEA0414FE3}" srcOrd="4" destOrd="0" presId="urn:microsoft.com/office/officeart/2005/8/layout/vList2"/>
    <dgm:cxn modelId="{983059BC-3141-40B1-A6F6-4A76D795D727}" type="presParOf" srcId="{E3D9857C-F2E8-4D60-AD93-BF19FD41C400}" destId="{E6555F58-2974-4B8F-8976-600497A3236A}" srcOrd="5" destOrd="0" presId="urn:microsoft.com/office/officeart/2005/8/layout/vList2"/>
    <dgm:cxn modelId="{1A8BCBE6-C320-4FA3-9A2C-195AD713E802}" type="presParOf" srcId="{E3D9857C-F2E8-4D60-AD93-BF19FD41C400}" destId="{A7087FB4-017A-4829-BABC-15EA0A7542C4}" srcOrd="6" destOrd="0" presId="urn:microsoft.com/office/officeart/2005/8/layout/vList2"/>
    <dgm:cxn modelId="{00B1BC96-2001-4051-B81B-753FD18D545E}" type="presParOf" srcId="{E3D9857C-F2E8-4D60-AD93-BF19FD41C400}" destId="{90EB1CC7-0990-4CB0-A664-78C35AD125BF}" srcOrd="7" destOrd="0" presId="urn:microsoft.com/office/officeart/2005/8/layout/vList2"/>
    <dgm:cxn modelId="{C82A8909-6E89-4C16-B4E5-F3BF52573D91}" type="presParOf" srcId="{E3D9857C-F2E8-4D60-AD93-BF19FD41C400}" destId="{906C8E10-438D-40B0-AAFC-AC04B54FF6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5E65C-B404-40E0-B99D-80D6AF6619C8}" type="doc">
      <dgm:prSet loTypeId="urn:microsoft.com/office/officeart/2005/8/layout/chart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E925E7-D79E-4013-86F7-76C969F05B01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Oorzaak</a:t>
          </a:r>
          <a:endParaRPr lang="en-US" dirty="0">
            <a:solidFill>
              <a:schemeClr val="bg1"/>
            </a:solidFill>
          </a:endParaRPr>
        </a:p>
      </dgm:t>
    </dgm:pt>
    <dgm:pt modelId="{B1C2A055-0CD0-48AC-8C6D-4B84F2E76C91}" type="parTrans" cxnId="{FED49383-3F06-4F9F-8637-A13F0988DD5D}">
      <dgm:prSet/>
      <dgm:spPr/>
      <dgm:t>
        <a:bodyPr/>
        <a:lstStyle/>
        <a:p>
          <a:endParaRPr lang="en-US"/>
        </a:p>
      </dgm:t>
    </dgm:pt>
    <dgm:pt modelId="{C15423F5-6C0D-4896-A2BF-03423BECEE15}" type="sibTrans" cxnId="{FED49383-3F06-4F9F-8637-A13F0988DD5D}">
      <dgm:prSet/>
      <dgm:spPr/>
      <dgm:t>
        <a:bodyPr/>
        <a:lstStyle/>
        <a:p>
          <a:endParaRPr lang="en-US"/>
        </a:p>
      </dgm:t>
    </dgm:pt>
    <dgm:pt modelId="{70EF6534-B4E5-471A-8958-3A2B96BCF9D8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Diagnose stellen</a:t>
          </a:r>
          <a:endParaRPr lang="en-US" dirty="0">
            <a:solidFill>
              <a:schemeClr val="bg1"/>
            </a:solidFill>
          </a:endParaRPr>
        </a:p>
      </dgm:t>
    </dgm:pt>
    <dgm:pt modelId="{115011E6-6840-4AD5-9A22-9D933BC297C7}" type="parTrans" cxnId="{C570A99D-8CF8-41BF-A8A6-F303E9095A9F}">
      <dgm:prSet/>
      <dgm:spPr/>
      <dgm:t>
        <a:bodyPr/>
        <a:lstStyle/>
        <a:p>
          <a:endParaRPr lang="en-US"/>
        </a:p>
      </dgm:t>
    </dgm:pt>
    <dgm:pt modelId="{28D68D3F-0DF1-4B4C-ACDE-6FE0B2BFA387}" type="sibTrans" cxnId="{C570A99D-8CF8-41BF-A8A6-F303E9095A9F}">
      <dgm:prSet/>
      <dgm:spPr/>
      <dgm:t>
        <a:bodyPr/>
        <a:lstStyle/>
        <a:p>
          <a:endParaRPr lang="en-US"/>
        </a:p>
      </dgm:t>
    </dgm:pt>
    <dgm:pt modelId="{E0576F2A-4CA0-41AF-B810-D8796B508327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Onderzoek</a:t>
          </a:r>
          <a:r>
            <a:rPr lang="nl-NL" dirty="0"/>
            <a:t> </a:t>
          </a:r>
          <a:endParaRPr lang="en-US" dirty="0"/>
        </a:p>
      </dgm:t>
    </dgm:pt>
    <dgm:pt modelId="{65D945E5-DA96-4844-A7FE-BB22B16883D2}" type="parTrans" cxnId="{AD840BC8-1676-4948-A6FF-61B8ABA95992}">
      <dgm:prSet/>
      <dgm:spPr/>
      <dgm:t>
        <a:bodyPr/>
        <a:lstStyle/>
        <a:p>
          <a:endParaRPr lang="en-US"/>
        </a:p>
      </dgm:t>
    </dgm:pt>
    <dgm:pt modelId="{343B785D-CA76-4FD7-A9F1-E12C552FA115}" type="sibTrans" cxnId="{AD840BC8-1676-4948-A6FF-61B8ABA95992}">
      <dgm:prSet/>
      <dgm:spPr/>
      <dgm:t>
        <a:bodyPr/>
        <a:lstStyle/>
        <a:p>
          <a:endParaRPr lang="en-US"/>
        </a:p>
      </dgm:t>
    </dgm:pt>
    <dgm:pt modelId="{CFFB5A17-ABAC-4868-B27F-508BCC327493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Symptomen/verschijnselen</a:t>
          </a:r>
          <a:endParaRPr lang="en-US" dirty="0">
            <a:solidFill>
              <a:schemeClr val="bg1"/>
            </a:solidFill>
          </a:endParaRPr>
        </a:p>
      </dgm:t>
    </dgm:pt>
    <dgm:pt modelId="{AA883D74-F861-4C28-8FA3-3E058C99E4C6}" type="parTrans" cxnId="{36628B42-C1C6-49B4-8645-5B6DE7814513}">
      <dgm:prSet/>
      <dgm:spPr/>
      <dgm:t>
        <a:bodyPr/>
        <a:lstStyle/>
        <a:p>
          <a:endParaRPr lang="en-US"/>
        </a:p>
      </dgm:t>
    </dgm:pt>
    <dgm:pt modelId="{B78E7BA1-EE86-47E2-82F4-344BA01E910F}" type="sibTrans" cxnId="{36628B42-C1C6-49B4-8645-5B6DE7814513}">
      <dgm:prSet/>
      <dgm:spPr/>
      <dgm:t>
        <a:bodyPr/>
        <a:lstStyle/>
        <a:p>
          <a:endParaRPr lang="en-US"/>
        </a:p>
      </dgm:t>
    </dgm:pt>
    <dgm:pt modelId="{EDDB3FC6-404A-4F8C-A1C4-E49951E715B4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Verloop ziektebeeld</a:t>
          </a:r>
          <a:endParaRPr lang="en-US" dirty="0">
            <a:solidFill>
              <a:schemeClr val="bg1"/>
            </a:solidFill>
          </a:endParaRPr>
        </a:p>
      </dgm:t>
    </dgm:pt>
    <dgm:pt modelId="{47C348E8-4E33-489E-98DE-346C045CDD20}" type="parTrans" cxnId="{68669B60-1989-49EC-900E-B6366EAB27C7}">
      <dgm:prSet/>
      <dgm:spPr/>
      <dgm:t>
        <a:bodyPr/>
        <a:lstStyle/>
        <a:p>
          <a:endParaRPr lang="en-US"/>
        </a:p>
      </dgm:t>
    </dgm:pt>
    <dgm:pt modelId="{70ADC78D-4F07-42BA-ADAF-EE50725820AD}" type="sibTrans" cxnId="{68669B60-1989-49EC-900E-B6366EAB27C7}">
      <dgm:prSet/>
      <dgm:spPr/>
      <dgm:t>
        <a:bodyPr/>
        <a:lstStyle/>
        <a:p>
          <a:endParaRPr lang="en-US"/>
        </a:p>
      </dgm:t>
    </dgm:pt>
    <dgm:pt modelId="{97AD67C7-A91B-4820-BF19-65AEA0758472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Prognose en behandeling</a:t>
          </a:r>
          <a:endParaRPr lang="en-US" dirty="0">
            <a:solidFill>
              <a:schemeClr val="bg1"/>
            </a:solidFill>
          </a:endParaRPr>
        </a:p>
      </dgm:t>
    </dgm:pt>
    <dgm:pt modelId="{AE6367E4-91E7-4BCC-B6D1-F4B05857F875}" type="parTrans" cxnId="{D9E16A78-C6FA-4567-9A8C-6176F8815E78}">
      <dgm:prSet/>
      <dgm:spPr/>
      <dgm:t>
        <a:bodyPr/>
        <a:lstStyle/>
        <a:p>
          <a:endParaRPr lang="en-US"/>
        </a:p>
      </dgm:t>
    </dgm:pt>
    <dgm:pt modelId="{9670BD74-9E37-4525-A893-4094E45FB49F}" type="sibTrans" cxnId="{D9E16A78-C6FA-4567-9A8C-6176F8815E78}">
      <dgm:prSet/>
      <dgm:spPr/>
      <dgm:t>
        <a:bodyPr/>
        <a:lstStyle/>
        <a:p>
          <a:endParaRPr lang="en-US"/>
        </a:p>
      </dgm:t>
    </dgm:pt>
    <dgm:pt modelId="{DB82F075-7F90-4430-9AA2-8D208B66EBAD}" type="pres">
      <dgm:prSet presAssocID="{C8B5E65C-B404-40E0-B99D-80D6AF6619C8}" presName="compositeShape" presStyleCnt="0">
        <dgm:presLayoutVars>
          <dgm:chMax val="7"/>
          <dgm:dir/>
          <dgm:resizeHandles val="exact"/>
        </dgm:presLayoutVars>
      </dgm:prSet>
      <dgm:spPr/>
    </dgm:pt>
    <dgm:pt modelId="{BF9C03D8-9F4F-4C43-8FE8-8F2D37043D1D}" type="pres">
      <dgm:prSet presAssocID="{C8B5E65C-B404-40E0-B99D-80D6AF6619C8}" presName="wedge1" presStyleLbl="node1" presStyleIdx="0" presStyleCnt="6"/>
      <dgm:spPr/>
    </dgm:pt>
    <dgm:pt modelId="{C14C97B1-804F-43E2-AF73-50C85B3CFB28}" type="pres">
      <dgm:prSet presAssocID="{C8B5E65C-B404-40E0-B99D-80D6AF6619C8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4F02D06-23C0-4FE9-A456-03023EEA1F99}" type="pres">
      <dgm:prSet presAssocID="{C8B5E65C-B404-40E0-B99D-80D6AF6619C8}" presName="wedge2" presStyleLbl="node1" presStyleIdx="1" presStyleCnt="6"/>
      <dgm:spPr/>
    </dgm:pt>
    <dgm:pt modelId="{8F525E0B-28BF-4F72-9F3B-1CA9AD75BBAF}" type="pres">
      <dgm:prSet presAssocID="{C8B5E65C-B404-40E0-B99D-80D6AF6619C8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DBFF8B7-39D2-42D4-88FC-DB7EA185F592}" type="pres">
      <dgm:prSet presAssocID="{C8B5E65C-B404-40E0-B99D-80D6AF6619C8}" presName="wedge3" presStyleLbl="node1" presStyleIdx="2" presStyleCnt="6"/>
      <dgm:spPr/>
    </dgm:pt>
    <dgm:pt modelId="{F372005F-F93A-4225-BD57-D1507670B335}" type="pres">
      <dgm:prSet presAssocID="{C8B5E65C-B404-40E0-B99D-80D6AF6619C8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AD64734-EB7C-4CB2-9A28-7C19F02145E5}" type="pres">
      <dgm:prSet presAssocID="{C8B5E65C-B404-40E0-B99D-80D6AF6619C8}" presName="wedge4" presStyleLbl="node1" presStyleIdx="3" presStyleCnt="6"/>
      <dgm:spPr/>
    </dgm:pt>
    <dgm:pt modelId="{C4221143-5232-4355-A060-F561E96BA9B8}" type="pres">
      <dgm:prSet presAssocID="{C8B5E65C-B404-40E0-B99D-80D6AF6619C8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99D5715-22D5-4933-A275-92AE1B52E8A8}" type="pres">
      <dgm:prSet presAssocID="{C8B5E65C-B404-40E0-B99D-80D6AF6619C8}" presName="wedge5" presStyleLbl="node1" presStyleIdx="4" presStyleCnt="6"/>
      <dgm:spPr/>
    </dgm:pt>
    <dgm:pt modelId="{F1B8DC10-E6F6-4CDE-8656-B0C1CC045AA8}" type="pres">
      <dgm:prSet presAssocID="{C8B5E65C-B404-40E0-B99D-80D6AF6619C8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599B235-E2A1-4189-B598-894923E905F8}" type="pres">
      <dgm:prSet presAssocID="{C8B5E65C-B404-40E0-B99D-80D6AF6619C8}" presName="wedge6" presStyleLbl="node1" presStyleIdx="5" presStyleCnt="6"/>
      <dgm:spPr/>
    </dgm:pt>
    <dgm:pt modelId="{8688BB7C-39B4-4C87-82B3-5614EEBD658A}" type="pres">
      <dgm:prSet presAssocID="{C8B5E65C-B404-40E0-B99D-80D6AF6619C8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6D9F52A-51A5-4DCC-8DBC-3D7E304C47C8}" type="presOf" srcId="{70EF6534-B4E5-471A-8958-3A2B96BCF9D8}" destId="{C4F02D06-23C0-4FE9-A456-03023EEA1F99}" srcOrd="0" destOrd="0" presId="urn:microsoft.com/office/officeart/2005/8/layout/chart3"/>
    <dgm:cxn modelId="{30353A3A-9E54-4243-B00F-81B198726CE2}" type="presOf" srcId="{1DE925E7-D79E-4013-86F7-76C969F05B01}" destId="{BF9C03D8-9F4F-4C43-8FE8-8F2D37043D1D}" srcOrd="0" destOrd="0" presId="urn:microsoft.com/office/officeart/2005/8/layout/chart3"/>
    <dgm:cxn modelId="{68669B60-1989-49EC-900E-B6366EAB27C7}" srcId="{C8B5E65C-B404-40E0-B99D-80D6AF6619C8}" destId="{EDDB3FC6-404A-4F8C-A1C4-E49951E715B4}" srcOrd="4" destOrd="0" parTransId="{47C348E8-4E33-489E-98DE-346C045CDD20}" sibTransId="{70ADC78D-4F07-42BA-ADAF-EE50725820AD}"/>
    <dgm:cxn modelId="{36628B42-C1C6-49B4-8645-5B6DE7814513}" srcId="{C8B5E65C-B404-40E0-B99D-80D6AF6619C8}" destId="{CFFB5A17-ABAC-4868-B27F-508BCC327493}" srcOrd="3" destOrd="0" parTransId="{AA883D74-F861-4C28-8FA3-3E058C99E4C6}" sibTransId="{B78E7BA1-EE86-47E2-82F4-344BA01E910F}"/>
    <dgm:cxn modelId="{24CE6665-E097-4FBA-A03B-AC1AD5F3C4CE}" type="presOf" srcId="{97AD67C7-A91B-4820-BF19-65AEA0758472}" destId="{8688BB7C-39B4-4C87-82B3-5614EEBD658A}" srcOrd="1" destOrd="0" presId="urn:microsoft.com/office/officeart/2005/8/layout/chart3"/>
    <dgm:cxn modelId="{9A4A4078-419F-461F-9483-483D562338E3}" type="presOf" srcId="{97AD67C7-A91B-4820-BF19-65AEA0758472}" destId="{C599B235-E2A1-4189-B598-894923E905F8}" srcOrd="0" destOrd="0" presId="urn:microsoft.com/office/officeart/2005/8/layout/chart3"/>
    <dgm:cxn modelId="{D9E16A78-C6FA-4567-9A8C-6176F8815E78}" srcId="{C8B5E65C-B404-40E0-B99D-80D6AF6619C8}" destId="{97AD67C7-A91B-4820-BF19-65AEA0758472}" srcOrd="5" destOrd="0" parTransId="{AE6367E4-91E7-4BCC-B6D1-F4B05857F875}" sibTransId="{9670BD74-9E37-4525-A893-4094E45FB49F}"/>
    <dgm:cxn modelId="{A26BF258-F516-4250-A20C-5790BF8C9054}" type="presOf" srcId="{CFFB5A17-ABAC-4868-B27F-508BCC327493}" destId="{9AD64734-EB7C-4CB2-9A28-7C19F02145E5}" srcOrd="0" destOrd="0" presId="urn:microsoft.com/office/officeart/2005/8/layout/chart3"/>
    <dgm:cxn modelId="{F7BA8482-0000-4E12-BD4F-0C029AD76B43}" type="presOf" srcId="{E0576F2A-4CA0-41AF-B810-D8796B508327}" destId="{F372005F-F93A-4225-BD57-D1507670B335}" srcOrd="1" destOrd="0" presId="urn:microsoft.com/office/officeart/2005/8/layout/chart3"/>
    <dgm:cxn modelId="{FED49383-3F06-4F9F-8637-A13F0988DD5D}" srcId="{C8B5E65C-B404-40E0-B99D-80D6AF6619C8}" destId="{1DE925E7-D79E-4013-86F7-76C969F05B01}" srcOrd="0" destOrd="0" parTransId="{B1C2A055-0CD0-48AC-8C6D-4B84F2E76C91}" sibTransId="{C15423F5-6C0D-4896-A2BF-03423BECEE15}"/>
    <dgm:cxn modelId="{C570A99D-8CF8-41BF-A8A6-F303E9095A9F}" srcId="{C8B5E65C-B404-40E0-B99D-80D6AF6619C8}" destId="{70EF6534-B4E5-471A-8958-3A2B96BCF9D8}" srcOrd="1" destOrd="0" parTransId="{115011E6-6840-4AD5-9A22-9D933BC297C7}" sibTransId="{28D68D3F-0DF1-4B4C-ACDE-6FE0B2BFA387}"/>
    <dgm:cxn modelId="{3C09AA9F-F4F7-44E7-BA9C-864A29D400BF}" type="presOf" srcId="{1DE925E7-D79E-4013-86F7-76C969F05B01}" destId="{C14C97B1-804F-43E2-AF73-50C85B3CFB28}" srcOrd="1" destOrd="0" presId="urn:microsoft.com/office/officeart/2005/8/layout/chart3"/>
    <dgm:cxn modelId="{6BA949B3-B855-4B70-A059-01A3F3D3331A}" type="presOf" srcId="{EDDB3FC6-404A-4F8C-A1C4-E49951E715B4}" destId="{B99D5715-22D5-4933-A275-92AE1B52E8A8}" srcOrd="0" destOrd="0" presId="urn:microsoft.com/office/officeart/2005/8/layout/chart3"/>
    <dgm:cxn modelId="{E95C4AB6-B668-4401-9763-3D1131F9275A}" type="presOf" srcId="{CFFB5A17-ABAC-4868-B27F-508BCC327493}" destId="{C4221143-5232-4355-A060-F561E96BA9B8}" srcOrd="1" destOrd="0" presId="urn:microsoft.com/office/officeart/2005/8/layout/chart3"/>
    <dgm:cxn modelId="{DB91C1B6-4E47-4E38-B636-33F85DFB6AE2}" type="presOf" srcId="{E0576F2A-4CA0-41AF-B810-D8796B508327}" destId="{8DBFF8B7-39D2-42D4-88FC-DB7EA185F592}" srcOrd="0" destOrd="0" presId="urn:microsoft.com/office/officeart/2005/8/layout/chart3"/>
    <dgm:cxn modelId="{AFD11AC2-10FD-445B-8991-C738E0BDB8EB}" type="presOf" srcId="{EDDB3FC6-404A-4F8C-A1C4-E49951E715B4}" destId="{F1B8DC10-E6F6-4CDE-8656-B0C1CC045AA8}" srcOrd="1" destOrd="0" presId="urn:microsoft.com/office/officeart/2005/8/layout/chart3"/>
    <dgm:cxn modelId="{AD840BC8-1676-4948-A6FF-61B8ABA95992}" srcId="{C8B5E65C-B404-40E0-B99D-80D6AF6619C8}" destId="{E0576F2A-4CA0-41AF-B810-D8796B508327}" srcOrd="2" destOrd="0" parTransId="{65D945E5-DA96-4844-A7FE-BB22B16883D2}" sibTransId="{343B785D-CA76-4FD7-A9F1-E12C552FA115}"/>
    <dgm:cxn modelId="{9DF92BD5-D1F1-4F21-82B2-7DF3DFE6D749}" type="presOf" srcId="{C8B5E65C-B404-40E0-B99D-80D6AF6619C8}" destId="{DB82F075-7F90-4430-9AA2-8D208B66EBAD}" srcOrd="0" destOrd="0" presId="urn:microsoft.com/office/officeart/2005/8/layout/chart3"/>
    <dgm:cxn modelId="{BC81A7E5-9266-496F-BB73-F49FEFC0EF75}" type="presOf" srcId="{70EF6534-B4E5-471A-8958-3A2B96BCF9D8}" destId="{8F525E0B-28BF-4F72-9F3B-1CA9AD75BBAF}" srcOrd="1" destOrd="0" presId="urn:microsoft.com/office/officeart/2005/8/layout/chart3"/>
    <dgm:cxn modelId="{392B19CC-D8AE-4109-B33C-37B5A0E4A0D3}" type="presParOf" srcId="{DB82F075-7F90-4430-9AA2-8D208B66EBAD}" destId="{BF9C03D8-9F4F-4C43-8FE8-8F2D37043D1D}" srcOrd="0" destOrd="0" presId="urn:microsoft.com/office/officeart/2005/8/layout/chart3"/>
    <dgm:cxn modelId="{8B11467D-1855-421D-B49A-BAB4FB70AD5C}" type="presParOf" srcId="{DB82F075-7F90-4430-9AA2-8D208B66EBAD}" destId="{C14C97B1-804F-43E2-AF73-50C85B3CFB28}" srcOrd="1" destOrd="0" presId="urn:microsoft.com/office/officeart/2005/8/layout/chart3"/>
    <dgm:cxn modelId="{8D0F9EE9-A848-4399-AB7E-CDDBD0BE0A47}" type="presParOf" srcId="{DB82F075-7F90-4430-9AA2-8D208B66EBAD}" destId="{C4F02D06-23C0-4FE9-A456-03023EEA1F99}" srcOrd="2" destOrd="0" presId="urn:microsoft.com/office/officeart/2005/8/layout/chart3"/>
    <dgm:cxn modelId="{FE277659-0F6A-4200-80CC-C80F06E561A9}" type="presParOf" srcId="{DB82F075-7F90-4430-9AA2-8D208B66EBAD}" destId="{8F525E0B-28BF-4F72-9F3B-1CA9AD75BBAF}" srcOrd="3" destOrd="0" presId="urn:microsoft.com/office/officeart/2005/8/layout/chart3"/>
    <dgm:cxn modelId="{68FCC055-2079-4A85-93FD-A2920F0A9596}" type="presParOf" srcId="{DB82F075-7F90-4430-9AA2-8D208B66EBAD}" destId="{8DBFF8B7-39D2-42D4-88FC-DB7EA185F592}" srcOrd="4" destOrd="0" presId="urn:microsoft.com/office/officeart/2005/8/layout/chart3"/>
    <dgm:cxn modelId="{9A4AEAD7-4C75-446A-B415-6E94EDF824E4}" type="presParOf" srcId="{DB82F075-7F90-4430-9AA2-8D208B66EBAD}" destId="{F372005F-F93A-4225-BD57-D1507670B335}" srcOrd="5" destOrd="0" presId="urn:microsoft.com/office/officeart/2005/8/layout/chart3"/>
    <dgm:cxn modelId="{C9959EB2-01D6-4E75-BBD7-35642F5B13D9}" type="presParOf" srcId="{DB82F075-7F90-4430-9AA2-8D208B66EBAD}" destId="{9AD64734-EB7C-4CB2-9A28-7C19F02145E5}" srcOrd="6" destOrd="0" presId="urn:microsoft.com/office/officeart/2005/8/layout/chart3"/>
    <dgm:cxn modelId="{71E4CF37-A028-4F5D-B598-F6983CAC7D91}" type="presParOf" srcId="{DB82F075-7F90-4430-9AA2-8D208B66EBAD}" destId="{C4221143-5232-4355-A060-F561E96BA9B8}" srcOrd="7" destOrd="0" presId="urn:microsoft.com/office/officeart/2005/8/layout/chart3"/>
    <dgm:cxn modelId="{0E1890F1-D3BE-4268-829A-681F5ABF7372}" type="presParOf" srcId="{DB82F075-7F90-4430-9AA2-8D208B66EBAD}" destId="{B99D5715-22D5-4933-A275-92AE1B52E8A8}" srcOrd="8" destOrd="0" presId="urn:microsoft.com/office/officeart/2005/8/layout/chart3"/>
    <dgm:cxn modelId="{8648BAA7-1C58-4DF8-A849-4C163A24F151}" type="presParOf" srcId="{DB82F075-7F90-4430-9AA2-8D208B66EBAD}" destId="{F1B8DC10-E6F6-4CDE-8656-B0C1CC045AA8}" srcOrd="9" destOrd="0" presId="urn:microsoft.com/office/officeart/2005/8/layout/chart3"/>
    <dgm:cxn modelId="{ED6A1481-2462-43ED-BB42-37C44D0E9F0F}" type="presParOf" srcId="{DB82F075-7F90-4430-9AA2-8D208B66EBAD}" destId="{C599B235-E2A1-4189-B598-894923E905F8}" srcOrd="10" destOrd="0" presId="urn:microsoft.com/office/officeart/2005/8/layout/chart3"/>
    <dgm:cxn modelId="{BD042CD0-3555-4D4E-9EEA-5CCDB2EE6BC0}" type="presParOf" srcId="{DB82F075-7F90-4430-9AA2-8D208B66EBAD}" destId="{8688BB7C-39B4-4C87-82B3-5614EEBD658A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72BED-F549-4DDF-8766-03759A3DADA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7939DC-7B3A-4450-B9B0-3B68D5DF60C0}">
      <dgm:prSet/>
      <dgm:spPr/>
      <dgm:t>
        <a:bodyPr/>
        <a:lstStyle/>
        <a:p>
          <a:r>
            <a:rPr lang="nl-NL" b="1" u="sng" dirty="0"/>
            <a:t>STOORNIS:</a:t>
          </a:r>
        </a:p>
        <a:p>
          <a:r>
            <a:rPr lang="nl-NL" dirty="0"/>
            <a:t>een orgaan of lichaamsfunctie ontbreekt, vertoont afwijkingen, of is beschadigd (rekening houdend leeftijd)</a:t>
          </a:r>
          <a:endParaRPr lang="en-US" dirty="0"/>
        </a:p>
      </dgm:t>
    </dgm:pt>
    <dgm:pt modelId="{CC8D5488-1F88-43BB-B974-C41E38289A1C}" type="parTrans" cxnId="{656B0B08-B74F-4F38-B3B7-C621FD09C2F6}">
      <dgm:prSet/>
      <dgm:spPr/>
      <dgm:t>
        <a:bodyPr/>
        <a:lstStyle/>
        <a:p>
          <a:endParaRPr lang="en-US"/>
        </a:p>
      </dgm:t>
    </dgm:pt>
    <dgm:pt modelId="{CCF9E08D-4175-4A16-AFB4-032F5C78FFF8}" type="sibTrans" cxnId="{656B0B08-B74F-4F38-B3B7-C621FD09C2F6}">
      <dgm:prSet/>
      <dgm:spPr/>
      <dgm:t>
        <a:bodyPr/>
        <a:lstStyle/>
        <a:p>
          <a:endParaRPr lang="en-US"/>
        </a:p>
      </dgm:t>
    </dgm:pt>
    <dgm:pt modelId="{47426BAD-7D54-4D26-B48C-BC7630967E88}">
      <dgm:prSet/>
      <dgm:spPr/>
      <dgm:t>
        <a:bodyPr/>
        <a:lstStyle/>
        <a:p>
          <a:r>
            <a:rPr lang="nl-NL" b="1" u="sng" dirty="0"/>
            <a:t>BEPERKING: </a:t>
          </a:r>
        </a:p>
        <a:p>
          <a:r>
            <a:rPr lang="nl-NL" dirty="0"/>
            <a:t>moeilijkheid of onmogelijkheid om bepaalde normale menselijke activiteit uit te voeren</a:t>
          </a:r>
          <a:endParaRPr lang="en-US" dirty="0"/>
        </a:p>
      </dgm:t>
    </dgm:pt>
    <dgm:pt modelId="{CA68F34C-A534-43D5-9802-BE0E46114491}" type="parTrans" cxnId="{C274B169-AC73-438A-A1C7-138C469C349B}">
      <dgm:prSet/>
      <dgm:spPr/>
      <dgm:t>
        <a:bodyPr/>
        <a:lstStyle/>
        <a:p>
          <a:endParaRPr lang="en-US"/>
        </a:p>
      </dgm:t>
    </dgm:pt>
    <dgm:pt modelId="{1BC0B78C-634E-46F3-8A8E-198D2C319D32}" type="sibTrans" cxnId="{C274B169-AC73-438A-A1C7-138C469C349B}">
      <dgm:prSet/>
      <dgm:spPr/>
      <dgm:t>
        <a:bodyPr/>
        <a:lstStyle/>
        <a:p>
          <a:endParaRPr lang="en-US"/>
        </a:p>
      </dgm:t>
    </dgm:pt>
    <dgm:pt modelId="{B7D25A65-4096-43FD-9D66-6285C2BB0C75}">
      <dgm:prSet/>
      <dgm:spPr/>
      <dgm:t>
        <a:bodyPr/>
        <a:lstStyle/>
        <a:p>
          <a:r>
            <a:rPr lang="nl-NL" b="1" u="sng" dirty="0"/>
            <a:t>HANDICAP: </a:t>
          </a:r>
        </a:p>
        <a:p>
          <a:r>
            <a:rPr lang="nl-NL" dirty="0"/>
            <a:t>er is sprake van een verlies van mogelijkheden om op normale wijze deel te nemen aan het maatschappelijk verkeer.</a:t>
          </a:r>
          <a:endParaRPr lang="en-US" dirty="0"/>
        </a:p>
      </dgm:t>
    </dgm:pt>
    <dgm:pt modelId="{841A264A-D726-41B1-AB37-01EA12E3CE0A}" type="parTrans" cxnId="{380FD0E2-5718-4F42-A74D-00054BAB0CC3}">
      <dgm:prSet/>
      <dgm:spPr/>
      <dgm:t>
        <a:bodyPr/>
        <a:lstStyle/>
        <a:p>
          <a:endParaRPr lang="en-US"/>
        </a:p>
      </dgm:t>
    </dgm:pt>
    <dgm:pt modelId="{17EBF0A5-DF0D-4E37-8608-B0D882A7DF82}" type="sibTrans" cxnId="{380FD0E2-5718-4F42-A74D-00054BAB0CC3}">
      <dgm:prSet/>
      <dgm:spPr/>
      <dgm:t>
        <a:bodyPr/>
        <a:lstStyle/>
        <a:p>
          <a:endParaRPr lang="en-US"/>
        </a:p>
      </dgm:t>
    </dgm:pt>
    <dgm:pt modelId="{398DC539-B1D6-4756-8BC4-5577DC7D7262}">
      <dgm:prSet/>
      <dgm:spPr/>
      <dgm:t>
        <a:bodyPr/>
        <a:lstStyle/>
        <a:p>
          <a:r>
            <a:rPr lang="nl-NL" b="1" u="sng" dirty="0"/>
            <a:t>ZIEKTE:</a:t>
          </a:r>
        </a:p>
        <a:p>
          <a:r>
            <a:rPr lang="nl-NL" dirty="0"/>
            <a:t>sprake van een verstoorde werking van een of meer organen. Heeft vaak een begin en eind.</a:t>
          </a:r>
          <a:endParaRPr lang="en-US" dirty="0"/>
        </a:p>
      </dgm:t>
    </dgm:pt>
    <dgm:pt modelId="{5F442E75-5D66-495D-92CF-9E5A524CF88B}" type="parTrans" cxnId="{21C7BC2F-3F0F-4FA5-AC1C-17B0B3DDC495}">
      <dgm:prSet/>
      <dgm:spPr/>
      <dgm:t>
        <a:bodyPr/>
        <a:lstStyle/>
        <a:p>
          <a:endParaRPr lang="en-US"/>
        </a:p>
      </dgm:t>
    </dgm:pt>
    <dgm:pt modelId="{B071556B-AE77-4E29-A9F3-2B208FD8E4C6}" type="sibTrans" cxnId="{21C7BC2F-3F0F-4FA5-AC1C-17B0B3DDC495}">
      <dgm:prSet/>
      <dgm:spPr/>
      <dgm:t>
        <a:bodyPr/>
        <a:lstStyle/>
        <a:p>
          <a:endParaRPr lang="en-US"/>
        </a:p>
      </dgm:t>
    </dgm:pt>
    <dgm:pt modelId="{5273DB3D-14CC-41F5-A129-B196105A729D}">
      <dgm:prSet/>
      <dgm:spPr/>
      <dgm:t>
        <a:bodyPr/>
        <a:lstStyle/>
        <a:p>
          <a:r>
            <a:rPr lang="nl-NL" b="1" u="sng" dirty="0"/>
            <a:t>AANDOENING: </a:t>
          </a:r>
        </a:p>
        <a:p>
          <a:r>
            <a:rPr lang="nl-NL" b="0" dirty="0"/>
            <a:t>overkoepelend begrip voor het geheel van symptomen, ziekteverschijnselen, ziekten, beperkingen en letsels</a:t>
          </a:r>
          <a:endParaRPr lang="en-US" b="0" dirty="0"/>
        </a:p>
      </dgm:t>
    </dgm:pt>
    <dgm:pt modelId="{9174A64C-CC8A-4A3E-B2FD-67A6D2B38001}" type="parTrans" cxnId="{FC49ECF9-454B-4F22-9F60-167C88DC3175}">
      <dgm:prSet/>
      <dgm:spPr/>
      <dgm:t>
        <a:bodyPr/>
        <a:lstStyle/>
        <a:p>
          <a:endParaRPr lang="en-US"/>
        </a:p>
      </dgm:t>
    </dgm:pt>
    <dgm:pt modelId="{6031E209-8A25-4222-8767-16FA929EB108}" type="sibTrans" cxnId="{FC49ECF9-454B-4F22-9F60-167C88DC3175}">
      <dgm:prSet/>
      <dgm:spPr/>
      <dgm:t>
        <a:bodyPr/>
        <a:lstStyle/>
        <a:p>
          <a:endParaRPr lang="en-US"/>
        </a:p>
      </dgm:t>
    </dgm:pt>
    <dgm:pt modelId="{F5A29E4D-44B7-45E8-8A00-335291E99A83}" type="pres">
      <dgm:prSet presAssocID="{BC672BED-F549-4DDF-8766-03759A3DADA3}" presName="diagram" presStyleCnt="0">
        <dgm:presLayoutVars>
          <dgm:dir/>
          <dgm:resizeHandles val="exact"/>
        </dgm:presLayoutVars>
      </dgm:prSet>
      <dgm:spPr/>
    </dgm:pt>
    <dgm:pt modelId="{FD6E97C1-A699-4169-954B-16512C9B9CF8}" type="pres">
      <dgm:prSet presAssocID="{827939DC-7B3A-4450-B9B0-3B68D5DF60C0}" presName="node" presStyleLbl="node1" presStyleIdx="0" presStyleCnt="5">
        <dgm:presLayoutVars>
          <dgm:bulletEnabled val="1"/>
        </dgm:presLayoutVars>
      </dgm:prSet>
      <dgm:spPr/>
    </dgm:pt>
    <dgm:pt modelId="{2EDDFF67-BE2A-4975-87EC-04AACD3600B4}" type="pres">
      <dgm:prSet presAssocID="{CCF9E08D-4175-4A16-AFB4-032F5C78FFF8}" presName="sibTrans" presStyleCnt="0"/>
      <dgm:spPr/>
    </dgm:pt>
    <dgm:pt modelId="{DEADE79B-428D-4563-8552-B5503E336B3C}" type="pres">
      <dgm:prSet presAssocID="{47426BAD-7D54-4D26-B48C-BC7630967E88}" presName="node" presStyleLbl="node1" presStyleIdx="1" presStyleCnt="5">
        <dgm:presLayoutVars>
          <dgm:bulletEnabled val="1"/>
        </dgm:presLayoutVars>
      </dgm:prSet>
      <dgm:spPr/>
    </dgm:pt>
    <dgm:pt modelId="{9C2181D2-2B01-4E3F-9BDA-1CA9C4798E04}" type="pres">
      <dgm:prSet presAssocID="{1BC0B78C-634E-46F3-8A8E-198D2C319D32}" presName="sibTrans" presStyleCnt="0"/>
      <dgm:spPr/>
    </dgm:pt>
    <dgm:pt modelId="{C7413BB2-9627-408F-8DEA-E441AEB29160}" type="pres">
      <dgm:prSet presAssocID="{B7D25A65-4096-43FD-9D66-6285C2BB0C75}" presName="node" presStyleLbl="node1" presStyleIdx="2" presStyleCnt="5">
        <dgm:presLayoutVars>
          <dgm:bulletEnabled val="1"/>
        </dgm:presLayoutVars>
      </dgm:prSet>
      <dgm:spPr/>
    </dgm:pt>
    <dgm:pt modelId="{B0B8B99C-CD7B-48DA-9EAF-66CE6DFB01E2}" type="pres">
      <dgm:prSet presAssocID="{17EBF0A5-DF0D-4E37-8608-B0D882A7DF82}" presName="sibTrans" presStyleCnt="0"/>
      <dgm:spPr/>
    </dgm:pt>
    <dgm:pt modelId="{697C044B-24B7-423D-A93C-15B2B74BF17A}" type="pres">
      <dgm:prSet presAssocID="{398DC539-B1D6-4756-8BC4-5577DC7D7262}" presName="node" presStyleLbl="node1" presStyleIdx="3" presStyleCnt="5">
        <dgm:presLayoutVars>
          <dgm:bulletEnabled val="1"/>
        </dgm:presLayoutVars>
      </dgm:prSet>
      <dgm:spPr/>
    </dgm:pt>
    <dgm:pt modelId="{4D793494-C3E0-4F15-A804-A4560061FF7D}" type="pres">
      <dgm:prSet presAssocID="{B071556B-AE77-4E29-A9F3-2B208FD8E4C6}" presName="sibTrans" presStyleCnt="0"/>
      <dgm:spPr/>
    </dgm:pt>
    <dgm:pt modelId="{C9EEB1CC-9D9F-4A59-89B1-AAD4225212D9}" type="pres">
      <dgm:prSet presAssocID="{5273DB3D-14CC-41F5-A129-B196105A729D}" presName="node" presStyleLbl="node1" presStyleIdx="4" presStyleCnt="5">
        <dgm:presLayoutVars>
          <dgm:bulletEnabled val="1"/>
        </dgm:presLayoutVars>
      </dgm:prSet>
      <dgm:spPr/>
    </dgm:pt>
  </dgm:ptLst>
  <dgm:cxnLst>
    <dgm:cxn modelId="{656B0B08-B74F-4F38-B3B7-C621FD09C2F6}" srcId="{BC672BED-F549-4DDF-8766-03759A3DADA3}" destId="{827939DC-7B3A-4450-B9B0-3B68D5DF60C0}" srcOrd="0" destOrd="0" parTransId="{CC8D5488-1F88-43BB-B974-C41E38289A1C}" sibTransId="{CCF9E08D-4175-4A16-AFB4-032F5C78FFF8}"/>
    <dgm:cxn modelId="{E3441B0A-6F75-4AE1-95B6-6B353FF69AF0}" type="presOf" srcId="{398DC539-B1D6-4756-8BC4-5577DC7D7262}" destId="{697C044B-24B7-423D-A93C-15B2B74BF17A}" srcOrd="0" destOrd="0" presId="urn:microsoft.com/office/officeart/2005/8/layout/default"/>
    <dgm:cxn modelId="{22F8B325-74EE-4C69-B33C-D3497149D86F}" type="presOf" srcId="{827939DC-7B3A-4450-B9B0-3B68D5DF60C0}" destId="{FD6E97C1-A699-4169-954B-16512C9B9CF8}" srcOrd="0" destOrd="0" presId="urn:microsoft.com/office/officeart/2005/8/layout/default"/>
    <dgm:cxn modelId="{21C7BC2F-3F0F-4FA5-AC1C-17B0B3DDC495}" srcId="{BC672BED-F549-4DDF-8766-03759A3DADA3}" destId="{398DC539-B1D6-4756-8BC4-5577DC7D7262}" srcOrd="3" destOrd="0" parTransId="{5F442E75-5D66-495D-92CF-9E5A524CF88B}" sibTransId="{B071556B-AE77-4E29-A9F3-2B208FD8E4C6}"/>
    <dgm:cxn modelId="{4792D636-C94E-406D-9A63-399B395B010B}" type="presOf" srcId="{B7D25A65-4096-43FD-9D66-6285C2BB0C75}" destId="{C7413BB2-9627-408F-8DEA-E441AEB29160}" srcOrd="0" destOrd="0" presId="urn:microsoft.com/office/officeart/2005/8/layout/default"/>
    <dgm:cxn modelId="{C274B169-AC73-438A-A1C7-138C469C349B}" srcId="{BC672BED-F549-4DDF-8766-03759A3DADA3}" destId="{47426BAD-7D54-4D26-B48C-BC7630967E88}" srcOrd="1" destOrd="0" parTransId="{CA68F34C-A534-43D5-9802-BE0E46114491}" sibTransId="{1BC0B78C-634E-46F3-8A8E-198D2C319D32}"/>
    <dgm:cxn modelId="{E7BED57C-524D-4FC9-B574-6AA5F6110530}" type="presOf" srcId="{47426BAD-7D54-4D26-B48C-BC7630967E88}" destId="{DEADE79B-428D-4563-8552-B5503E336B3C}" srcOrd="0" destOrd="0" presId="urn:microsoft.com/office/officeart/2005/8/layout/default"/>
    <dgm:cxn modelId="{703EFC8D-7058-4EA1-9FB9-0DCB72D4A7AC}" type="presOf" srcId="{BC672BED-F549-4DDF-8766-03759A3DADA3}" destId="{F5A29E4D-44B7-45E8-8A00-335291E99A83}" srcOrd="0" destOrd="0" presId="urn:microsoft.com/office/officeart/2005/8/layout/default"/>
    <dgm:cxn modelId="{716E1ED0-689C-4A2C-9F41-5B66B49E5431}" type="presOf" srcId="{5273DB3D-14CC-41F5-A129-B196105A729D}" destId="{C9EEB1CC-9D9F-4A59-89B1-AAD4225212D9}" srcOrd="0" destOrd="0" presId="urn:microsoft.com/office/officeart/2005/8/layout/default"/>
    <dgm:cxn modelId="{380FD0E2-5718-4F42-A74D-00054BAB0CC3}" srcId="{BC672BED-F549-4DDF-8766-03759A3DADA3}" destId="{B7D25A65-4096-43FD-9D66-6285C2BB0C75}" srcOrd="2" destOrd="0" parTransId="{841A264A-D726-41B1-AB37-01EA12E3CE0A}" sibTransId="{17EBF0A5-DF0D-4E37-8608-B0D882A7DF82}"/>
    <dgm:cxn modelId="{FC49ECF9-454B-4F22-9F60-167C88DC3175}" srcId="{BC672BED-F549-4DDF-8766-03759A3DADA3}" destId="{5273DB3D-14CC-41F5-A129-B196105A729D}" srcOrd="4" destOrd="0" parTransId="{9174A64C-CC8A-4A3E-B2FD-67A6D2B38001}" sibTransId="{6031E209-8A25-4222-8767-16FA929EB108}"/>
    <dgm:cxn modelId="{81305564-3662-4E4D-8DA1-D2A2FB0673F7}" type="presParOf" srcId="{F5A29E4D-44B7-45E8-8A00-335291E99A83}" destId="{FD6E97C1-A699-4169-954B-16512C9B9CF8}" srcOrd="0" destOrd="0" presId="urn:microsoft.com/office/officeart/2005/8/layout/default"/>
    <dgm:cxn modelId="{85FBBEE8-4BCE-454F-9A65-615AEC90F820}" type="presParOf" srcId="{F5A29E4D-44B7-45E8-8A00-335291E99A83}" destId="{2EDDFF67-BE2A-4975-87EC-04AACD3600B4}" srcOrd="1" destOrd="0" presId="urn:microsoft.com/office/officeart/2005/8/layout/default"/>
    <dgm:cxn modelId="{1446EDBA-30CE-4B3E-8815-65BAB3EEA3C8}" type="presParOf" srcId="{F5A29E4D-44B7-45E8-8A00-335291E99A83}" destId="{DEADE79B-428D-4563-8552-B5503E336B3C}" srcOrd="2" destOrd="0" presId="urn:microsoft.com/office/officeart/2005/8/layout/default"/>
    <dgm:cxn modelId="{B55CD22B-B753-460D-BEDC-63B49C9D4658}" type="presParOf" srcId="{F5A29E4D-44B7-45E8-8A00-335291E99A83}" destId="{9C2181D2-2B01-4E3F-9BDA-1CA9C4798E04}" srcOrd="3" destOrd="0" presId="urn:microsoft.com/office/officeart/2005/8/layout/default"/>
    <dgm:cxn modelId="{2D26CF2E-A59B-4CA3-9C7A-ADABE81CA796}" type="presParOf" srcId="{F5A29E4D-44B7-45E8-8A00-335291E99A83}" destId="{C7413BB2-9627-408F-8DEA-E441AEB29160}" srcOrd="4" destOrd="0" presId="urn:microsoft.com/office/officeart/2005/8/layout/default"/>
    <dgm:cxn modelId="{6BCF9907-B1CF-40DB-8DBE-6A198E6FD8B1}" type="presParOf" srcId="{F5A29E4D-44B7-45E8-8A00-335291E99A83}" destId="{B0B8B99C-CD7B-48DA-9EAF-66CE6DFB01E2}" srcOrd="5" destOrd="0" presId="urn:microsoft.com/office/officeart/2005/8/layout/default"/>
    <dgm:cxn modelId="{ED5964CE-7997-4A6E-AD8E-5E802DD8267E}" type="presParOf" srcId="{F5A29E4D-44B7-45E8-8A00-335291E99A83}" destId="{697C044B-24B7-423D-A93C-15B2B74BF17A}" srcOrd="6" destOrd="0" presId="urn:microsoft.com/office/officeart/2005/8/layout/default"/>
    <dgm:cxn modelId="{83F6E80D-AED0-4DF2-B714-055A7C0E9047}" type="presParOf" srcId="{F5A29E4D-44B7-45E8-8A00-335291E99A83}" destId="{4D793494-C3E0-4F15-A804-A4560061FF7D}" srcOrd="7" destOrd="0" presId="urn:microsoft.com/office/officeart/2005/8/layout/default"/>
    <dgm:cxn modelId="{44A1E95C-25CE-46CF-972D-7435FE8F8052}" type="presParOf" srcId="{F5A29E4D-44B7-45E8-8A00-335291E99A83}" destId="{C9EEB1CC-9D9F-4A59-89B1-AAD4225212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A721B-4AEB-48D9-BA88-70DE9E243492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D34C06E-E26E-48D4-9983-E19A6F3A0625}">
      <dgm:prSet/>
      <dgm:spPr/>
      <dgm:t>
        <a:bodyPr/>
        <a:lstStyle/>
        <a:p>
          <a:r>
            <a:rPr lang="nl-NL"/>
            <a:t>Maken uit het werkboek Persoonlijke verzorging MZ:</a:t>
          </a:r>
          <a:endParaRPr lang="en-US"/>
        </a:p>
      </dgm:t>
    </dgm:pt>
    <dgm:pt modelId="{071967FF-9FBE-436D-B4E7-BC4C9D52B83E}" type="parTrans" cxnId="{727D2828-C21A-496D-AD85-6D56CDA5BC48}">
      <dgm:prSet/>
      <dgm:spPr/>
      <dgm:t>
        <a:bodyPr/>
        <a:lstStyle/>
        <a:p>
          <a:endParaRPr lang="en-US"/>
        </a:p>
      </dgm:t>
    </dgm:pt>
    <dgm:pt modelId="{CE1614C1-6ECF-4FA1-94B2-6FD6074C6C7E}" type="sibTrans" cxnId="{727D2828-C21A-496D-AD85-6D56CDA5BC48}">
      <dgm:prSet/>
      <dgm:spPr/>
      <dgm:t>
        <a:bodyPr/>
        <a:lstStyle/>
        <a:p>
          <a:endParaRPr lang="en-US"/>
        </a:p>
      </dgm:t>
    </dgm:pt>
    <dgm:pt modelId="{B9EB403F-42D2-4557-B0A3-736DE6F1876B}">
      <dgm:prSet/>
      <dgm:spPr/>
      <dgm:t>
        <a:bodyPr/>
        <a:lstStyle/>
        <a:p>
          <a:r>
            <a:rPr lang="nl-NL" dirty="0"/>
            <a:t>Opdracht 1 in 2 groepen</a:t>
          </a:r>
          <a:endParaRPr lang="en-US" dirty="0"/>
        </a:p>
      </dgm:t>
    </dgm:pt>
    <dgm:pt modelId="{9913985B-4384-4FF5-8993-581582202090}" type="parTrans" cxnId="{D511D17F-080F-4707-A8DD-C42CD54793DE}">
      <dgm:prSet/>
      <dgm:spPr/>
      <dgm:t>
        <a:bodyPr/>
        <a:lstStyle/>
        <a:p>
          <a:endParaRPr lang="en-US"/>
        </a:p>
      </dgm:t>
    </dgm:pt>
    <dgm:pt modelId="{E68E71B8-7737-44E8-8F3E-67CE655E5E22}" type="sibTrans" cxnId="{D511D17F-080F-4707-A8DD-C42CD54793DE}">
      <dgm:prSet/>
      <dgm:spPr/>
      <dgm:t>
        <a:bodyPr/>
        <a:lstStyle/>
        <a:p>
          <a:endParaRPr lang="en-US"/>
        </a:p>
      </dgm:t>
    </dgm:pt>
    <dgm:pt modelId="{336E042D-49FC-4BD3-A4CF-03F5A4357B1F}">
      <dgm:prSet/>
      <dgm:spPr/>
      <dgm:t>
        <a:bodyPr/>
        <a:lstStyle/>
        <a:p>
          <a:r>
            <a:rPr lang="nl-NL" dirty="0"/>
            <a:t>Opdracht 2, 3 en 4 </a:t>
          </a:r>
          <a:endParaRPr lang="en-US" dirty="0"/>
        </a:p>
      </dgm:t>
    </dgm:pt>
    <dgm:pt modelId="{5BBA4AE1-251F-4297-8286-569335C3073A}" type="parTrans" cxnId="{C1C7CB1E-6F58-489F-B5E9-8C0F355A7963}">
      <dgm:prSet/>
      <dgm:spPr/>
      <dgm:t>
        <a:bodyPr/>
        <a:lstStyle/>
        <a:p>
          <a:endParaRPr lang="en-US"/>
        </a:p>
      </dgm:t>
    </dgm:pt>
    <dgm:pt modelId="{D4C63ECB-081B-4009-AC77-E6BC782B8478}" type="sibTrans" cxnId="{C1C7CB1E-6F58-489F-B5E9-8C0F355A7963}">
      <dgm:prSet/>
      <dgm:spPr/>
      <dgm:t>
        <a:bodyPr/>
        <a:lstStyle/>
        <a:p>
          <a:endParaRPr lang="en-US"/>
        </a:p>
      </dgm:t>
    </dgm:pt>
    <dgm:pt modelId="{4A9FC250-E835-4A00-B81C-42989C52DF37}" type="pres">
      <dgm:prSet presAssocID="{CDCA721B-4AEB-48D9-BA88-70DE9E243492}" presName="diagram" presStyleCnt="0">
        <dgm:presLayoutVars>
          <dgm:dir/>
          <dgm:resizeHandles val="exact"/>
        </dgm:presLayoutVars>
      </dgm:prSet>
      <dgm:spPr/>
    </dgm:pt>
    <dgm:pt modelId="{047887A9-18A5-44C3-B0ED-92D36092820F}" type="pres">
      <dgm:prSet presAssocID="{1D34C06E-E26E-48D4-9983-E19A6F3A0625}" presName="node" presStyleLbl="node1" presStyleIdx="0" presStyleCnt="1">
        <dgm:presLayoutVars>
          <dgm:bulletEnabled val="1"/>
        </dgm:presLayoutVars>
      </dgm:prSet>
      <dgm:spPr/>
    </dgm:pt>
  </dgm:ptLst>
  <dgm:cxnLst>
    <dgm:cxn modelId="{C1C7CB1E-6F58-489F-B5E9-8C0F355A7963}" srcId="{1D34C06E-E26E-48D4-9983-E19A6F3A0625}" destId="{336E042D-49FC-4BD3-A4CF-03F5A4357B1F}" srcOrd="1" destOrd="0" parTransId="{5BBA4AE1-251F-4297-8286-569335C3073A}" sibTransId="{D4C63ECB-081B-4009-AC77-E6BC782B8478}"/>
    <dgm:cxn modelId="{4258AF1F-860F-4921-8E02-135D25D87338}" type="presOf" srcId="{B9EB403F-42D2-4557-B0A3-736DE6F1876B}" destId="{047887A9-18A5-44C3-B0ED-92D36092820F}" srcOrd="0" destOrd="1" presId="urn:microsoft.com/office/officeart/2005/8/layout/default"/>
    <dgm:cxn modelId="{727D2828-C21A-496D-AD85-6D56CDA5BC48}" srcId="{CDCA721B-4AEB-48D9-BA88-70DE9E243492}" destId="{1D34C06E-E26E-48D4-9983-E19A6F3A0625}" srcOrd="0" destOrd="0" parTransId="{071967FF-9FBE-436D-B4E7-BC4C9D52B83E}" sibTransId="{CE1614C1-6ECF-4FA1-94B2-6FD6074C6C7E}"/>
    <dgm:cxn modelId="{2962682B-C3E5-4173-B4CD-E80B0DA4DB64}" type="presOf" srcId="{1D34C06E-E26E-48D4-9983-E19A6F3A0625}" destId="{047887A9-18A5-44C3-B0ED-92D36092820F}" srcOrd="0" destOrd="0" presId="urn:microsoft.com/office/officeart/2005/8/layout/default"/>
    <dgm:cxn modelId="{D875D735-3F08-44CB-8E5E-266E1F89161B}" type="presOf" srcId="{CDCA721B-4AEB-48D9-BA88-70DE9E243492}" destId="{4A9FC250-E835-4A00-B81C-42989C52DF37}" srcOrd="0" destOrd="0" presId="urn:microsoft.com/office/officeart/2005/8/layout/default"/>
    <dgm:cxn modelId="{D511D17F-080F-4707-A8DD-C42CD54793DE}" srcId="{1D34C06E-E26E-48D4-9983-E19A6F3A0625}" destId="{B9EB403F-42D2-4557-B0A3-736DE6F1876B}" srcOrd="0" destOrd="0" parTransId="{9913985B-4384-4FF5-8993-581582202090}" sibTransId="{E68E71B8-7737-44E8-8F3E-67CE655E5E22}"/>
    <dgm:cxn modelId="{72ADCBC5-EAB7-4FBE-907C-D2F304F5D6BF}" type="presOf" srcId="{336E042D-49FC-4BD3-A4CF-03F5A4357B1F}" destId="{047887A9-18A5-44C3-B0ED-92D36092820F}" srcOrd="0" destOrd="2" presId="urn:microsoft.com/office/officeart/2005/8/layout/default"/>
    <dgm:cxn modelId="{E7380232-039C-4D4B-B312-7DA66754FD8D}" type="presParOf" srcId="{4A9FC250-E835-4A00-B81C-42989C52DF37}" destId="{047887A9-18A5-44C3-B0ED-92D36092820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42943-ED03-4D76-B70A-125C5390188C}">
      <dsp:nvSpPr>
        <dsp:cNvPr id="0" name=""/>
        <dsp:cNvSpPr/>
      </dsp:nvSpPr>
      <dsp:spPr>
        <a:xfrm>
          <a:off x="0" y="151"/>
          <a:ext cx="10830641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Periodeplanning</a:t>
          </a:r>
          <a:endParaRPr lang="en-US" sz="2800" kern="1200"/>
        </a:p>
      </dsp:txBody>
      <dsp:txXfrm>
        <a:off x="31984" y="32135"/>
        <a:ext cx="10766673" cy="591232"/>
      </dsp:txXfrm>
    </dsp:sp>
    <dsp:sp modelId="{B7F80B05-7AB1-49AC-B9E4-5B72A0633CDE}">
      <dsp:nvSpPr>
        <dsp:cNvPr id="0" name=""/>
        <dsp:cNvSpPr/>
      </dsp:nvSpPr>
      <dsp:spPr>
        <a:xfrm>
          <a:off x="0" y="735991"/>
          <a:ext cx="10830641" cy="655200"/>
        </a:xfrm>
        <a:prstGeom prst="roundRect">
          <a:avLst/>
        </a:prstGeom>
        <a:solidFill>
          <a:schemeClr val="accent5">
            <a:hueOff val="-1067859"/>
            <a:satOff val="4573"/>
            <a:lumOff val="2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Begrip pathologie</a:t>
          </a:r>
          <a:endParaRPr lang="en-US" sz="2800" kern="1200"/>
        </a:p>
      </dsp:txBody>
      <dsp:txXfrm>
        <a:off x="31984" y="767975"/>
        <a:ext cx="10766673" cy="591232"/>
      </dsp:txXfrm>
    </dsp:sp>
    <dsp:sp modelId="{098D3397-979C-4FEF-BBE0-92BEA0414FE3}">
      <dsp:nvSpPr>
        <dsp:cNvPr id="0" name=""/>
        <dsp:cNvSpPr/>
      </dsp:nvSpPr>
      <dsp:spPr>
        <a:xfrm>
          <a:off x="0" y="1471831"/>
          <a:ext cx="10830641" cy="655200"/>
        </a:xfrm>
        <a:prstGeom prst="roundRect">
          <a:avLst/>
        </a:prstGeom>
        <a:solidFill>
          <a:schemeClr val="accent5">
            <a:hueOff val="-2135717"/>
            <a:satOff val="9146"/>
            <a:lumOff val="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Het vak GZK-pathologie</a:t>
          </a:r>
          <a:endParaRPr lang="en-US" sz="2800" kern="1200"/>
        </a:p>
      </dsp:txBody>
      <dsp:txXfrm>
        <a:off x="31984" y="1503815"/>
        <a:ext cx="10766673" cy="591232"/>
      </dsp:txXfrm>
    </dsp:sp>
    <dsp:sp modelId="{A7087FB4-017A-4829-BABC-15EA0A7542C4}">
      <dsp:nvSpPr>
        <dsp:cNvPr id="0" name=""/>
        <dsp:cNvSpPr/>
      </dsp:nvSpPr>
      <dsp:spPr>
        <a:xfrm>
          <a:off x="0" y="2207671"/>
          <a:ext cx="10830641" cy="655200"/>
        </a:xfrm>
        <a:prstGeom prst="roundRect">
          <a:avLst/>
        </a:prstGeom>
        <a:solidFill>
          <a:schemeClr val="accent5">
            <a:hueOff val="-3203576"/>
            <a:satOff val="13718"/>
            <a:lumOff val="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Begrippen stoornis, beperking, handicap, ziekte en aandoening</a:t>
          </a:r>
          <a:endParaRPr lang="en-US" sz="2800" kern="1200" dirty="0"/>
        </a:p>
      </dsp:txBody>
      <dsp:txXfrm>
        <a:off x="31984" y="2239655"/>
        <a:ext cx="10766673" cy="591232"/>
      </dsp:txXfrm>
    </dsp:sp>
    <dsp:sp modelId="{906C8E10-438D-40B0-AAFC-AC04B54FF632}">
      <dsp:nvSpPr>
        <dsp:cNvPr id="0" name=""/>
        <dsp:cNvSpPr/>
      </dsp:nvSpPr>
      <dsp:spPr>
        <a:xfrm>
          <a:off x="0" y="2943511"/>
          <a:ext cx="10830641" cy="655200"/>
        </a:xfrm>
        <a:prstGeom prst="roundRect">
          <a:avLst/>
        </a:prstGeom>
        <a:solidFill>
          <a:schemeClr val="accent5">
            <a:hueOff val="-4271435"/>
            <a:satOff val="18291"/>
            <a:lumOff val="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Verwerkingsopdrachten maken </a:t>
          </a:r>
          <a:endParaRPr lang="en-US" sz="2800" kern="1200"/>
        </a:p>
      </dsp:txBody>
      <dsp:txXfrm>
        <a:off x="31984" y="2975495"/>
        <a:ext cx="10766673" cy="59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C03D8-9F4F-4C43-8FE8-8F2D37043D1D}">
      <dsp:nvSpPr>
        <dsp:cNvPr id="0" name=""/>
        <dsp:cNvSpPr/>
      </dsp:nvSpPr>
      <dsp:spPr>
        <a:xfrm>
          <a:off x="783297" y="314235"/>
          <a:ext cx="4523697" cy="4523697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bg1"/>
              </a:solidFill>
            </a:rPr>
            <a:t>Oorzaak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3093614" y="798917"/>
        <a:ext cx="1319411" cy="969363"/>
      </dsp:txXfrm>
    </dsp:sp>
    <dsp:sp modelId="{C4F02D06-23C0-4FE9-A456-03023EEA1F99}">
      <dsp:nvSpPr>
        <dsp:cNvPr id="0" name=""/>
        <dsp:cNvSpPr/>
      </dsp:nvSpPr>
      <dsp:spPr>
        <a:xfrm>
          <a:off x="648663" y="547421"/>
          <a:ext cx="4523697" cy="4523697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-854287"/>
                <a:satOff val="3658"/>
                <a:lumOff val="196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854287"/>
                <a:satOff val="3658"/>
                <a:lumOff val="196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854287"/>
                <a:satOff val="3658"/>
                <a:lumOff val="196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bg1"/>
              </a:solidFill>
            </a:rPr>
            <a:t>Diagnose stellen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3745241" y="2351514"/>
        <a:ext cx="1367879" cy="915510"/>
      </dsp:txXfrm>
    </dsp:sp>
    <dsp:sp modelId="{8DBFF8B7-39D2-42D4-88FC-DB7EA185F592}">
      <dsp:nvSpPr>
        <dsp:cNvPr id="0" name=""/>
        <dsp:cNvSpPr/>
      </dsp:nvSpPr>
      <dsp:spPr>
        <a:xfrm>
          <a:off x="648663" y="547421"/>
          <a:ext cx="4523697" cy="4523697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5">
                <a:hueOff val="-1708574"/>
                <a:satOff val="7316"/>
                <a:lumOff val="392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708574"/>
                <a:satOff val="7316"/>
                <a:lumOff val="392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708574"/>
                <a:satOff val="7316"/>
                <a:lumOff val="392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bg1"/>
              </a:solidFill>
            </a:rPr>
            <a:t>Onderzoek</a:t>
          </a:r>
          <a:r>
            <a:rPr lang="nl-NL" sz="800" kern="1200" dirty="0"/>
            <a:t> </a:t>
          </a:r>
          <a:endParaRPr lang="en-US" sz="800" kern="1200" dirty="0"/>
        </a:p>
      </dsp:txBody>
      <dsp:txXfrm>
        <a:off x="2958980" y="3617073"/>
        <a:ext cx="1319411" cy="969363"/>
      </dsp:txXfrm>
    </dsp:sp>
    <dsp:sp modelId="{9AD64734-EB7C-4CB2-9A28-7C19F02145E5}">
      <dsp:nvSpPr>
        <dsp:cNvPr id="0" name=""/>
        <dsp:cNvSpPr/>
      </dsp:nvSpPr>
      <dsp:spPr>
        <a:xfrm>
          <a:off x="648663" y="547421"/>
          <a:ext cx="4523697" cy="4523697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-2562861"/>
                <a:satOff val="10975"/>
                <a:lumOff val="588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2562861"/>
                <a:satOff val="10975"/>
                <a:lumOff val="588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2562861"/>
                <a:satOff val="10975"/>
                <a:lumOff val="588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bg1"/>
              </a:solidFill>
            </a:rPr>
            <a:t>Symptomen/verschijnselen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1542632" y="3617073"/>
        <a:ext cx="1319411" cy="969363"/>
      </dsp:txXfrm>
    </dsp:sp>
    <dsp:sp modelId="{B99D5715-22D5-4933-A275-92AE1B52E8A8}">
      <dsp:nvSpPr>
        <dsp:cNvPr id="0" name=""/>
        <dsp:cNvSpPr/>
      </dsp:nvSpPr>
      <dsp:spPr>
        <a:xfrm>
          <a:off x="648663" y="547421"/>
          <a:ext cx="4523697" cy="4523697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5">
                <a:hueOff val="-3417148"/>
                <a:satOff val="14633"/>
                <a:lumOff val="784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3417148"/>
                <a:satOff val="14633"/>
                <a:lumOff val="784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3417148"/>
                <a:satOff val="14633"/>
                <a:lumOff val="784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bg1"/>
              </a:solidFill>
            </a:rPr>
            <a:t>Verloop ziektebeeld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718672" y="2351514"/>
        <a:ext cx="1367879" cy="915510"/>
      </dsp:txXfrm>
    </dsp:sp>
    <dsp:sp modelId="{C599B235-E2A1-4189-B598-894923E905F8}">
      <dsp:nvSpPr>
        <dsp:cNvPr id="0" name=""/>
        <dsp:cNvSpPr/>
      </dsp:nvSpPr>
      <dsp:spPr>
        <a:xfrm>
          <a:off x="648663" y="547421"/>
          <a:ext cx="4523697" cy="4523697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-4271435"/>
                <a:satOff val="18291"/>
                <a:lumOff val="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4271435"/>
                <a:satOff val="18291"/>
                <a:lumOff val="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4271435"/>
                <a:satOff val="18291"/>
                <a:lumOff val="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bg1"/>
              </a:solidFill>
            </a:rPr>
            <a:t>Prognose en behandeling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1542632" y="1032103"/>
        <a:ext cx="1319411" cy="969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97C1-A699-4169-954B-16512C9B9CF8}">
      <dsp:nvSpPr>
        <dsp:cNvPr id="0" name=""/>
        <dsp:cNvSpPr/>
      </dsp:nvSpPr>
      <dsp:spPr>
        <a:xfrm>
          <a:off x="153398" y="2743"/>
          <a:ext cx="2689933" cy="1613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u="sng" kern="1200" dirty="0"/>
            <a:t>STOORNIS: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een orgaan of lichaamsfunctie ontbreekt, vertoont afwijkingen, of is beschadigd (rekening houdend leeftijd)</a:t>
          </a:r>
          <a:endParaRPr lang="en-US" sz="1600" kern="1200" dirty="0"/>
        </a:p>
      </dsp:txBody>
      <dsp:txXfrm>
        <a:off x="153398" y="2743"/>
        <a:ext cx="2689933" cy="1613960"/>
      </dsp:txXfrm>
    </dsp:sp>
    <dsp:sp modelId="{DEADE79B-428D-4563-8552-B5503E336B3C}">
      <dsp:nvSpPr>
        <dsp:cNvPr id="0" name=""/>
        <dsp:cNvSpPr/>
      </dsp:nvSpPr>
      <dsp:spPr>
        <a:xfrm>
          <a:off x="3112325" y="2743"/>
          <a:ext cx="2689933" cy="1613960"/>
        </a:xfrm>
        <a:prstGeom prst="rect">
          <a:avLst/>
        </a:prstGeom>
        <a:solidFill>
          <a:schemeClr val="accent5">
            <a:hueOff val="-1067859"/>
            <a:satOff val="4573"/>
            <a:lumOff val="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u="sng" kern="1200" dirty="0"/>
            <a:t>BEPERKING: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moeilijkheid of onmogelijkheid om bepaalde normale menselijke activiteit uit te voeren</a:t>
          </a:r>
          <a:endParaRPr lang="en-US" sz="1600" kern="1200" dirty="0"/>
        </a:p>
      </dsp:txBody>
      <dsp:txXfrm>
        <a:off x="3112325" y="2743"/>
        <a:ext cx="2689933" cy="1613960"/>
      </dsp:txXfrm>
    </dsp:sp>
    <dsp:sp modelId="{C7413BB2-9627-408F-8DEA-E441AEB29160}">
      <dsp:nvSpPr>
        <dsp:cNvPr id="0" name=""/>
        <dsp:cNvSpPr/>
      </dsp:nvSpPr>
      <dsp:spPr>
        <a:xfrm>
          <a:off x="153398" y="1885696"/>
          <a:ext cx="2689933" cy="1613960"/>
        </a:xfrm>
        <a:prstGeom prst="rect">
          <a:avLst/>
        </a:prstGeom>
        <a:solidFill>
          <a:schemeClr val="accent5">
            <a:hueOff val="-2135717"/>
            <a:satOff val="9146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u="sng" kern="1200" dirty="0"/>
            <a:t>HANDICAP: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er is sprake van een verlies van mogelijkheden om op normale wijze deel te nemen aan het maatschappelijk verkeer.</a:t>
          </a:r>
          <a:endParaRPr lang="en-US" sz="1600" kern="1200" dirty="0"/>
        </a:p>
      </dsp:txBody>
      <dsp:txXfrm>
        <a:off x="153398" y="1885696"/>
        <a:ext cx="2689933" cy="1613960"/>
      </dsp:txXfrm>
    </dsp:sp>
    <dsp:sp modelId="{697C044B-24B7-423D-A93C-15B2B74BF17A}">
      <dsp:nvSpPr>
        <dsp:cNvPr id="0" name=""/>
        <dsp:cNvSpPr/>
      </dsp:nvSpPr>
      <dsp:spPr>
        <a:xfrm>
          <a:off x="3112325" y="1885696"/>
          <a:ext cx="2689933" cy="1613960"/>
        </a:xfrm>
        <a:prstGeom prst="rect">
          <a:avLst/>
        </a:prstGeom>
        <a:solidFill>
          <a:schemeClr val="accent5">
            <a:hueOff val="-3203576"/>
            <a:satOff val="13718"/>
            <a:lumOff val="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u="sng" kern="1200" dirty="0"/>
            <a:t>ZIEKTE: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sprake van een verstoorde werking van een of meer organen. Heeft vaak een begin en eind.</a:t>
          </a:r>
          <a:endParaRPr lang="en-US" sz="1600" kern="1200" dirty="0"/>
        </a:p>
      </dsp:txBody>
      <dsp:txXfrm>
        <a:off x="3112325" y="1885696"/>
        <a:ext cx="2689933" cy="1613960"/>
      </dsp:txXfrm>
    </dsp:sp>
    <dsp:sp modelId="{C9EEB1CC-9D9F-4A59-89B1-AAD4225212D9}">
      <dsp:nvSpPr>
        <dsp:cNvPr id="0" name=""/>
        <dsp:cNvSpPr/>
      </dsp:nvSpPr>
      <dsp:spPr>
        <a:xfrm>
          <a:off x="1632862" y="3768650"/>
          <a:ext cx="2689933" cy="1613960"/>
        </a:xfrm>
        <a:prstGeom prst="rect">
          <a:avLst/>
        </a:prstGeom>
        <a:solidFill>
          <a:schemeClr val="accent5">
            <a:hueOff val="-4271435"/>
            <a:satOff val="18291"/>
            <a:lumOff val="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u="sng" kern="1200" dirty="0"/>
            <a:t>AANDOENING: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kern="1200" dirty="0"/>
            <a:t>overkoepelend begrip voor het geheel van symptomen, ziekteverschijnselen, ziekten, beperkingen en letsels</a:t>
          </a:r>
          <a:endParaRPr lang="en-US" sz="1600" b="0" kern="1200" dirty="0"/>
        </a:p>
      </dsp:txBody>
      <dsp:txXfrm>
        <a:off x="1632862" y="3768650"/>
        <a:ext cx="2689933" cy="1613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887A9-18A5-44C3-B0ED-92D36092820F}">
      <dsp:nvSpPr>
        <dsp:cNvPr id="0" name=""/>
        <dsp:cNvSpPr/>
      </dsp:nvSpPr>
      <dsp:spPr>
        <a:xfrm>
          <a:off x="2416798" y="318"/>
          <a:ext cx="5997044" cy="35982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Maken uit het werkboek Persoonlijke verzorging MZ:</a:t>
          </a:r>
          <a:endParaRPr lang="en-US" sz="4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400" kern="1200" dirty="0"/>
            <a:t>Opdracht 1 in 2 groepen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400" kern="1200" dirty="0"/>
            <a:t>Opdracht 2, 3 en 4 </a:t>
          </a:r>
          <a:endParaRPr lang="en-US" sz="3400" kern="1200" dirty="0"/>
        </a:p>
      </dsp:txBody>
      <dsp:txXfrm>
        <a:off x="2416798" y="318"/>
        <a:ext cx="5997044" cy="3598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3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876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13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2432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56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60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039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8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1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3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6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1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2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4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0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ken.wikiwijs.nl/122613/2018_COMBI__opleiding_MzV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nkK-N4Vuz0KvwRPGWHsrPzyMWnQ8wTpElbZk1UugBE9UNFJPVVJRRThOMVM5RlhOWlhTMlFMVjZaRy4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8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10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61" name="Rectangle 12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14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63" name="Rectangle 16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5744D9-BDF8-4355-B619-B1EF7A7C9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>
            <a:normAutofit/>
          </a:bodyPr>
          <a:lstStyle/>
          <a:p>
            <a:r>
              <a:rPr lang="nl-NL" sz="3000" dirty="0"/>
              <a:t>Gezondheidskunde: </a:t>
            </a:r>
            <a:r>
              <a:rPr lang="nl-NL" sz="3000"/>
              <a:t>Pathologie 7</a:t>
            </a:r>
            <a:br>
              <a:rPr lang="nl-NL" sz="3000" dirty="0"/>
            </a:br>
            <a:r>
              <a:rPr lang="nl-NL" sz="3000" dirty="0"/>
              <a:t> </a:t>
            </a:r>
            <a:br>
              <a:rPr lang="nl-NL" sz="3000" dirty="0"/>
            </a:br>
            <a:r>
              <a:rPr lang="nl-NL" sz="3000" dirty="0"/>
              <a:t>GZK-</a:t>
            </a:r>
            <a:r>
              <a:rPr lang="nl-NL" sz="3000" dirty="0" err="1"/>
              <a:t>Path</a:t>
            </a:r>
            <a:r>
              <a:rPr lang="nl-NL" sz="3000" dirty="0"/>
              <a:t> 7</a:t>
            </a:r>
            <a:br>
              <a:rPr lang="nl-NL" sz="3000" dirty="0"/>
            </a:br>
            <a:r>
              <a:rPr lang="nl-NL" sz="3000" dirty="0"/>
              <a:t>Les 1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BC6FC8-708B-434F-B044-0675E592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961148-71E9-499B-BAAA-7DC9145B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606" y="2450724"/>
            <a:ext cx="6260963" cy="195655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11BB21C-9DEC-42F8-91A1-AD08DC0261E0}"/>
              </a:ext>
            </a:extLst>
          </p:cNvPr>
          <p:cNvSpPr/>
          <p:nvPr/>
        </p:nvSpPr>
        <p:spPr>
          <a:xfrm>
            <a:off x="7063740" y="4834890"/>
            <a:ext cx="4023360" cy="11544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Persoonlijke verzorging MZ: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Hoofdstuk 1 </a:t>
            </a:r>
          </a:p>
        </p:txBody>
      </p:sp>
    </p:spTree>
    <p:extLst>
      <p:ext uri="{BB962C8B-B14F-4D97-AF65-F5344CB8AC3E}">
        <p14:creationId xmlns:p14="http://schemas.microsoft.com/office/powerpoint/2010/main" val="252632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7F803-CCBA-4F0C-9058-1600A08C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l-NL"/>
              <a:t>Inhoud deze les</a:t>
            </a:r>
            <a:endParaRPr lang="nl-NL" dirty="0"/>
          </a:p>
        </p:txBody>
      </p:sp>
      <p:graphicFrame>
        <p:nvGraphicFramePr>
          <p:cNvPr id="33" name="Tijdelijke aanduiding voor inhoud 2">
            <a:extLst>
              <a:ext uri="{FF2B5EF4-FFF2-40B4-BE49-F238E27FC236}">
                <a16:creationId xmlns:a16="http://schemas.microsoft.com/office/drawing/2014/main" id="{3D6733BE-7C8C-4080-96E8-7BBE957CA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585479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36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8F825-2D3F-4C43-849A-6C907AA5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nl-NL" sz="3200">
                <a:cs typeface="Arial"/>
              </a:rPr>
              <a:t>Periodeplanning GZK-Path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94B3BD-0946-4B9A-83F8-79E294D6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80" y="2052116"/>
            <a:ext cx="8383402" cy="3997828"/>
          </a:xfrm>
        </p:spPr>
        <p:txBody>
          <a:bodyPr>
            <a:normAutofit/>
          </a:bodyPr>
          <a:lstStyle/>
          <a:p>
            <a:pPr marL="344170" indent="-337820"/>
            <a:endParaRPr lang="nl-NL" sz="1600">
              <a:cs typeface="Arial"/>
            </a:endParaRPr>
          </a:p>
          <a:p>
            <a:pPr marL="344170" indent="-337820"/>
            <a:endParaRPr lang="nl-NL" sz="1600">
              <a:cs typeface="Arial"/>
            </a:endParaRPr>
          </a:p>
          <a:p>
            <a:pPr marL="344170" indent="-337820"/>
            <a:r>
              <a:rPr lang="nl-NL" sz="1600">
                <a:cs typeface="Arial"/>
              </a:rPr>
              <a:t>GZK AF1 en GZK Path1</a:t>
            </a:r>
            <a:endParaRPr lang="nl-NL">
              <a:cs typeface="Arial"/>
            </a:endParaRPr>
          </a:p>
          <a:p>
            <a:pPr marL="344170" indent="-337820"/>
            <a:r>
              <a:rPr lang="nl-NL" sz="1600">
                <a:cs typeface="Arial"/>
              </a:rPr>
              <a:t>WIKI: </a:t>
            </a:r>
            <a:r>
              <a:rPr lang="nl-NL" sz="1600">
                <a:cs typeface="Arial"/>
                <a:hlinkClick r:id="rId2"/>
              </a:rPr>
              <a:t>https://maken.wikiwijs.nl/122613/2018_COMBI__opleiding_MzVz</a:t>
            </a:r>
            <a:r>
              <a:rPr lang="nl-NL" sz="1600">
                <a:cs typeface="Arial"/>
              </a:rPr>
              <a:t> </a:t>
            </a:r>
          </a:p>
          <a:p>
            <a:pPr marL="6350" indent="0">
              <a:buNone/>
            </a:pPr>
            <a:r>
              <a:rPr lang="nl-NL" sz="1600">
                <a:cs typeface="Arial"/>
              </a:rPr>
              <a:t>       (Tip: opslaan in startscherm Noorderportal!) </a:t>
            </a:r>
            <a:endParaRPr lang="nl-NL">
              <a:cs typeface="Arial"/>
            </a:endParaRPr>
          </a:p>
          <a:p>
            <a:pPr marL="6350" indent="0">
              <a:buNone/>
            </a:pPr>
            <a:endParaRPr lang="nl-NL" sz="1600">
              <a:cs typeface="Arial"/>
            </a:endParaRPr>
          </a:p>
          <a:p>
            <a:pPr marL="344170" indent="-337820"/>
            <a:endParaRPr lang="nl-NL" sz="1600">
              <a:cs typeface="Arial"/>
            </a:endParaRPr>
          </a:p>
          <a:p>
            <a:pPr marL="344170" indent="-337820"/>
            <a:endParaRPr lang="nl-NL" sz="1600">
              <a:cs typeface="Arial"/>
            </a:endParaRPr>
          </a:p>
          <a:p>
            <a:pPr marL="344170" indent="-337820"/>
            <a:endParaRPr lang="nl-NL" sz="1600">
              <a:cs typeface="Arial"/>
            </a:endParaRPr>
          </a:p>
          <a:p>
            <a:pPr marL="344170" indent="-337820"/>
            <a:endParaRPr lang="nl-NL" sz="1600">
              <a:cs typeface="Arial"/>
            </a:endParaRPr>
          </a:p>
          <a:p>
            <a:pPr marL="344170" indent="-337820"/>
            <a:endParaRPr lang="nl-NL" sz="1600">
              <a:cs typeface="Arial"/>
            </a:endParaRPr>
          </a:p>
          <a:p>
            <a:pPr marL="344170" indent="-337820"/>
            <a:endParaRPr lang="nl-NL" sz="1600" dirty="0">
              <a:cs typeface="Arial"/>
            </a:endParaRPr>
          </a:p>
        </p:txBody>
      </p:sp>
      <p:pic>
        <p:nvPicPr>
          <p:cNvPr id="6" name="Afbeelding 6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9497E3AC-716F-4258-8A1D-A1A466928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262128"/>
            <a:ext cx="1733550" cy="2466594"/>
          </a:xfrm>
          <a:prstGeom prst="rect">
            <a:avLst/>
          </a:prstGeom>
        </p:spPr>
      </p:pic>
      <p:pic>
        <p:nvPicPr>
          <p:cNvPr id="8" name="Afbeelding 9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183E460C-CA38-4C0E-AA70-85A97E59C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262578"/>
            <a:ext cx="1724025" cy="2465693"/>
          </a:xfrm>
          <a:prstGeom prst="rect">
            <a:avLst/>
          </a:prstGeom>
        </p:spPr>
      </p:pic>
      <p:pic>
        <p:nvPicPr>
          <p:cNvPr id="12" name="Afbeelding 11" descr="Schermopname">
            <a:extLst>
              <a:ext uri="{FF2B5EF4-FFF2-40B4-BE49-F238E27FC236}">
                <a16:creationId xmlns:a16="http://schemas.microsoft.com/office/drawing/2014/main" id="{54B6EC6F-EEEF-4046-91FC-BF3478B4E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350" y="3895312"/>
            <a:ext cx="7363452" cy="27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F723C-3379-4C6D-AAC9-CD262BFB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nl-NL"/>
              <a:t>Pathologie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FAED9A-9E2A-42BC-BC38-1572E38E0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/>
          <a:lstStyle/>
          <a:p>
            <a:r>
              <a:rPr lang="nl-NL" dirty="0"/>
              <a:t>Anatomie en Fysiologie?</a:t>
            </a:r>
          </a:p>
          <a:p>
            <a:r>
              <a:rPr lang="nl-NL" dirty="0"/>
              <a:t>Anatomie: bouw van het lichaam</a:t>
            </a:r>
          </a:p>
          <a:p>
            <a:r>
              <a:rPr lang="nl-NL" dirty="0"/>
              <a:t>Fysiologie: werking van het lichaam</a:t>
            </a:r>
          </a:p>
          <a:p>
            <a:r>
              <a:rPr lang="nl-NL" dirty="0"/>
              <a:t>Pathologie: </a:t>
            </a:r>
          </a:p>
          <a:p>
            <a:pPr marL="6160" indent="0">
              <a:buNone/>
            </a:pPr>
            <a:r>
              <a:rPr lang="nl-NL" dirty="0"/>
              <a:t>	niet goed functioneren van een onderdeel van het lichaam / 	ziekteleer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3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9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11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8" name="Rectangle 13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15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30" name="Rectangle 17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7D019D-4D21-4B5B-8605-ECD7F335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nl-NL" sz="4400"/>
              <a:t>Pathologie </a:t>
            </a:r>
          </a:p>
        </p:txBody>
      </p:sp>
      <p:graphicFrame>
        <p:nvGraphicFramePr>
          <p:cNvPr id="131" name="Tijdelijke aanduiding voor inhoud 2">
            <a:extLst>
              <a:ext uri="{FF2B5EF4-FFF2-40B4-BE49-F238E27FC236}">
                <a16:creationId xmlns:a16="http://schemas.microsoft.com/office/drawing/2014/main" id="{E53A35FC-2EBE-4C9E-80D6-01CA1657D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182328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9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11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Rectangle 13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15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58" name="Rectangle 17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1B46AF-182D-4829-863B-182A1FC1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nl-NL" sz="3700"/>
              <a:t>Begrippen stoornis, beperking, handicap, ziekte en aandoening</a:t>
            </a:r>
          </a:p>
        </p:txBody>
      </p:sp>
      <p:graphicFrame>
        <p:nvGraphicFramePr>
          <p:cNvPr id="59" name="Tijdelijke aanduiding voor inhoud 2">
            <a:extLst>
              <a:ext uri="{FF2B5EF4-FFF2-40B4-BE49-F238E27FC236}">
                <a16:creationId xmlns:a16="http://schemas.microsoft.com/office/drawing/2014/main" id="{A864904B-CD10-491E-ADB2-55BBF2A9C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884672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94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Beperkingen op lichamelijk gebied</a:t>
            </a:r>
          </a:p>
          <a:p>
            <a:r>
              <a:rPr lang="nl-NL" dirty="0"/>
              <a:t>Beperkingen op verstandelijk gebied</a:t>
            </a:r>
          </a:p>
          <a:p>
            <a:r>
              <a:rPr lang="nl-NL" dirty="0"/>
              <a:t>Aangeboren beperkingen</a:t>
            </a:r>
          </a:p>
          <a:p>
            <a:r>
              <a:rPr lang="nl-NL" dirty="0"/>
              <a:t>Niet-aangeboren beperkingen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dirty="0"/>
              <a:t>Vormen van beperkingen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851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44EDD-2DF3-4FD9-B46F-EDC22130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l-NL"/>
              <a:t>Verwerkingsopdrachten</a:t>
            </a:r>
            <a:endParaRPr lang="nl-NL" dirty="0"/>
          </a:p>
        </p:txBody>
      </p:sp>
      <p:graphicFrame>
        <p:nvGraphicFramePr>
          <p:cNvPr id="28" name="Tijdelijke aanduiding voor inhoud 2">
            <a:extLst>
              <a:ext uri="{FF2B5EF4-FFF2-40B4-BE49-F238E27FC236}">
                <a16:creationId xmlns:a16="http://schemas.microsoft.com/office/drawing/2014/main" id="{EF96E2CD-1608-4C01-AA68-41FC4F8E7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832877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85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8A489-510D-4F83-984B-56DA67AA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nl-NL"/>
              <a:t>Afsluiting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56C57-C42E-4C60-B539-A9F588BA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Korte quiz:</a:t>
            </a:r>
          </a:p>
          <a:p>
            <a:pPr lvl="1"/>
            <a:r>
              <a:rPr lang="nl-NL" dirty="0">
                <a:hlinkClick r:id="rId2"/>
              </a:rPr>
              <a:t>https://forms.office.com/Pages/ResponsePage.aspx?id=nkK-N4Vuz0KvwRPGWHsrPzyMWnQ8wTpElbZk1UugBE9UNFJPVVJRRThOMVM5RlhOWlhTMlFMVjZaRy4u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Via e-mail </a:t>
            </a:r>
            <a:r>
              <a:rPr lang="nl-NL" dirty="0" err="1"/>
              <a:t>klasselijst</a:t>
            </a:r>
            <a:endParaRPr lang="nl-NL" dirty="0"/>
          </a:p>
          <a:p>
            <a:r>
              <a:rPr lang="nl-NL" dirty="0"/>
              <a:t>Volgende les GZK-Path </a:t>
            </a:r>
            <a:r>
              <a:rPr lang="nl-NL" dirty="0">
                <a:sym typeface="Wingdings" panose="05000000000000000000" pitchFamily="2" charset="2"/>
              </a:rPr>
              <a:t> Huiswerk af PV MZ H1 opdracht </a:t>
            </a:r>
            <a:r>
              <a:rPr lang="nl-NL">
                <a:sym typeface="Wingdings" panose="05000000000000000000" pitchFamily="2" charset="2"/>
              </a:rPr>
              <a:t>2,3 en </a:t>
            </a:r>
            <a:r>
              <a:rPr lang="nl-NL" dirty="0">
                <a:sym typeface="Wingdings" panose="05000000000000000000" pitchFamily="2" charset="2"/>
              </a:rPr>
              <a:t>4</a:t>
            </a:r>
          </a:p>
          <a:p>
            <a:r>
              <a:rPr lang="nl-NL" dirty="0">
                <a:sym typeface="Wingdings" panose="05000000000000000000" pitchFamily="2" charset="2"/>
              </a:rPr>
              <a:t>Infectieziekten H4</a:t>
            </a:r>
          </a:p>
          <a:p>
            <a:r>
              <a:rPr lang="nl-NL" dirty="0">
                <a:sym typeface="Wingdings" panose="05000000000000000000" pitchFamily="2" charset="2"/>
              </a:rPr>
              <a:t>Boeken mee!!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184533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77EFE7-AA6F-4FAB-A63D-ACBC0AA50B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76C55A-FA83-4202-B7F7-DD062D6B3F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679129-124C-469E-B124-80643ACFE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670</TotalTime>
  <Words>305</Words>
  <Application>Microsoft Office PowerPoint</Application>
  <PresentationFormat>Breedbeeld</PresentationFormat>
  <Paragraphs>61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Berlijn</vt:lpstr>
      <vt:lpstr>Gezondheidskunde: Pathologie 7   GZK-Path 7 Les 1 </vt:lpstr>
      <vt:lpstr>Inhoud deze les</vt:lpstr>
      <vt:lpstr>Periodeplanning GZK-Path</vt:lpstr>
      <vt:lpstr>Pathologie</vt:lpstr>
      <vt:lpstr>Pathologie </vt:lpstr>
      <vt:lpstr>Begrippen stoornis, beperking, handicap, ziekte en aandoening</vt:lpstr>
      <vt:lpstr>  Vormen van beperkingen  </vt:lpstr>
      <vt:lpstr>Verwerkingsopdrachten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Gezondheidskunde: Pathologie 1   GZK-Path1 Les 1</dc:title>
  <dc:creator>Myream Mijnders - van Hinte</dc:creator>
  <cp:lastModifiedBy>Femke van der Wal</cp:lastModifiedBy>
  <cp:revision>14</cp:revision>
  <dcterms:created xsi:type="dcterms:W3CDTF">2018-09-11T14:16:53Z</dcterms:created>
  <dcterms:modified xsi:type="dcterms:W3CDTF">2020-10-29T10:49:59Z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